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6"/>
  </p:notesMasterIdLst>
  <p:sldIdLst>
    <p:sldId id="257" r:id="rId3"/>
    <p:sldId id="273" r:id="rId4"/>
    <p:sldId id="274" r:id="rId5"/>
    <p:sldId id="298" r:id="rId6"/>
    <p:sldId id="275" r:id="rId7"/>
    <p:sldId id="276" r:id="rId8"/>
    <p:sldId id="277" r:id="rId9"/>
    <p:sldId id="280" r:id="rId10"/>
    <p:sldId id="279" r:id="rId11"/>
    <p:sldId id="281" r:id="rId12"/>
    <p:sldId id="282" r:id="rId13"/>
    <p:sldId id="284" r:id="rId14"/>
    <p:sldId id="295" r:id="rId15"/>
    <p:sldId id="294" r:id="rId16"/>
    <p:sldId id="292" r:id="rId17"/>
    <p:sldId id="296" r:id="rId18"/>
    <p:sldId id="291" r:id="rId19"/>
    <p:sldId id="297" r:id="rId20"/>
    <p:sldId id="283" r:id="rId21"/>
    <p:sldId id="287" r:id="rId22"/>
    <p:sldId id="288" r:id="rId23"/>
    <p:sldId id="290" r:id="rId24"/>
    <p:sldId id="28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B3BD9-E7A0-49CD-9C49-FD3BDE9E3ED6}" v="8" dt="2025-04-12T10:16:32.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8167" autoAdjust="0"/>
  </p:normalViewPr>
  <p:slideViewPr>
    <p:cSldViewPr snapToGrid="0">
      <p:cViewPr varScale="1">
        <p:scale>
          <a:sx n="66" d="100"/>
          <a:sy n="66" d="100"/>
        </p:scale>
        <p:origin x="21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de Elferink, Puck" userId="5be1faac-410f-4d3a-9f21-2a5f686caa17" providerId="ADAL" clId="{EB7E7D80-ADD1-45D5-A707-81B1F4B39EE5}"/>
    <pc:docChg chg="undo redo custSel addSld delSld modSld sldOrd">
      <pc:chgData name="Oude Elferink, Puck" userId="5be1faac-410f-4d3a-9f21-2a5f686caa17" providerId="ADAL" clId="{EB7E7D80-ADD1-45D5-A707-81B1F4B39EE5}" dt="2025-03-30T09:05:22.752" v="5128" actId="1076"/>
      <pc:docMkLst>
        <pc:docMk/>
      </pc:docMkLst>
      <pc:sldChg chg="addSp delSp modSp mod setBg setClrOvrMap">
        <pc:chgData name="Oude Elferink, Puck" userId="5be1faac-410f-4d3a-9f21-2a5f686caa17" providerId="ADAL" clId="{EB7E7D80-ADD1-45D5-A707-81B1F4B39EE5}" dt="2025-03-30T08:57:04.720" v="4430" actId="1076"/>
        <pc:sldMkLst>
          <pc:docMk/>
          <pc:sldMk cId="867733134" sldId="274"/>
        </pc:sldMkLst>
        <pc:spChg chg="mod">
          <ac:chgData name="Oude Elferink, Puck" userId="5be1faac-410f-4d3a-9f21-2a5f686caa17" providerId="ADAL" clId="{EB7E7D80-ADD1-45D5-A707-81B1F4B39EE5}" dt="2025-03-30T08:56:07.026" v="4422" actId="26606"/>
          <ac:spMkLst>
            <pc:docMk/>
            <pc:sldMk cId="867733134" sldId="274"/>
            <ac:spMk id="2" creationId="{E37B9B98-A3EF-2278-8184-3BED7467E108}"/>
          </ac:spMkLst>
        </pc:spChg>
        <pc:spChg chg="mod">
          <ac:chgData name="Oude Elferink, Puck" userId="5be1faac-410f-4d3a-9f21-2a5f686caa17" providerId="ADAL" clId="{EB7E7D80-ADD1-45D5-A707-81B1F4B39EE5}" dt="2025-03-30T08:56:07.026" v="4422" actId="26606"/>
          <ac:spMkLst>
            <pc:docMk/>
            <pc:sldMk cId="867733134" sldId="274"/>
            <ac:spMk id="3" creationId="{73DC2A5A-A843-FFBD-F179-AC55097FC7C9}"/>
          </ac:spMkLst>
        </pc:spChg>
        <pc:spChg chg="mod">
          <ac:chgData name="Oude Elferink, Puck" userId="5be1faac-410f-4d3a-9f21-2a5f686caa17" providerId="ADAL" clId="{EB7E7D80-ADD1-45D5-A707-81B1F4B39EE5}" dt="2025-03-30T08:56:07.026" v="4422" actId="26606"/>
          <ac:spMkLst>
            <pc:docMk/>
            <pc:sldMk cId="867733134" sldId="274"/>
            <ac:spMk id="4" creationId="{3F5E9EC0-E36B-5474-774C-763FE1BED492}"/>
          </ac:spMkLst>
        </pc:spChg>
        <pc:spChg chg="add del">
          <ac:chgData name="Oude Elferink, Puck" userId="5be1faac-410f-4d3a-9f21-2a5f686caa17" providerId="ADAL" clId="{EB7E7D80-ADD1-45D5-A707-81B1F4B39EE5}" dt="2025-03-30T08:55:57.345" v="4416" actId="26606"/>
          <ac:spMkLst>
            <pc:docMk/>
            <pc:sldMk cId="867733134" sldId="274"/>
            <ac:spMk id="11" creationId="{C8A3C342-1D03-412F-8DD3-BF519E8E0AE9}"/>
          </ac:spMkLst>
        </pc:spChg>
        <pc:spChg chg="add del">
          <ac:chgData name="Oude Elferink, Puck" userId="5be1faac-410f-4d3a-9f21-2a5f686caa17" providerId="ADAL" clId="{EB7E7D80-ADD1-45D5-A707-81B1F4B39EE5}" dt="2025-03-30T08:55:57.345" v="4416" actId="26606"/>
          <ac:spMkLst>
            <pc:docMk/>
            <pc:sldMk cId="867733134" sldId="274"/>
            <ac:spMk id="13" creationId="{81CC9B02-E087-4350-AEBD-2C3CF001AF01}"/>
          </ac:spMkLst>
        </pc:spChg>
        <pc:spChg chg="add del">
          <ac:chgData name="Oude Elferink, Puck" userId="5be1faac-410f-4d3a-9f21-2a5f686caa17" providerId="ADAL" clId="{EB7E7D80-ADD1-45D5-A707-81B1F4B39EE5}" dt="2025-03-30T08:55:59.550" v="4418" actId="26606"/>
          <ac:spMkLst>
            <pc:docMk/>
            <pc:sldMk cId="867733134" sldId="274"/>
            <ac:spMk id="15" creationId="{A93A089E-0A16-452C-B341-0F769780D262}"/>
          </ac:spMkLst>
        </pc:spChg>
        <pc:spChg chg="add del">
          <ac:chgData name="Oude Elferink, Puck" userId="5be1faac-410f-4d3a-9f21-2a5f686caa17" providerId="ADAL" clId="{EB7E7D80-ADD1-45D5-A707-81B1F4B39EE5}" dt="2025-03-30T08:56:02.403" v="4420" actId="26606"/>
          <ac:spMkLst>
            <pc:docMk/>
            <pc:sldMk cId="867733134" sldId="274"/>
            <ac:spMk id="17" creationId="{A4B31EAA-7423-46F7-9B90-4AB2B09C35C4}"/>
          </ac:spMkLst>
        </pc:spChg>
        <pc:spChg chg="add del">
          <ac:chgData name="Oude Elferink, Puck" userId="5be1faac-410f-4d3a-9f21-2a5f686caa17" providerId="ADAL" clId="{EB7E7D80-ADD1-45D5-A707-81B1F4B39EE5}" dt="2025-03-30T08:56:02.403" v="4420" actId="26606"/>
          <ac:spMkLst>
            <pc:docMk/>
            <pc:sldMk cId="867733134" sldId="274"/>
            <ac:spMk id="18" creationId="{5F3FC718-FDE3-4EF7-921E-A5F374EAF824}"/>
          </ac:spMkLst>
        </pc:spChg>
        <pc:spChg chg="add del">
          <ac:chgData name="Oude Elferink, Puck" userId="5be1faac-410f-4d3a-9f21-2a5f686caa17" providerId="ADAL" clId="{EB7E7D80-ADD1-45D5-A707-81B1F4B39EE5}" dt="2025-03-30T08:56:02.403" v="4420" actId="26606"/>
          <ac:spMkLst>
            <pc:docMk/>
            <pc:sldMk cId="867733134" sldId="274"/>
            <ac:spMk id="19" creationId="{FAA0F719-3DC8-4F08-AD8F-5A845658CB9D}"/>
          </ac:spMkLst>
        </pc:spChg>
        <pc:spChg chg="add del">
          <ac:chgData name="Oude Elferink, Puck" userId="5be1faac-410f-4d3a-9f21-2a5f686caa17" providerId="ADAL" clId="{EB7E7D80-ADD1-45D5-A707-81B1F4B39EE5}" dt="2025-03-30T08:56:02.403" v="4420" actId="26606"/>
          <ac:spMkLst>
            <pc:docMk/>
            <pc:sldMk cId="867733134" sldId="274"/>
            <ac:spMk id="20" creationId="{7DCB61BE-FA0F-4EFB-BE0E-268BAD8E30D6}"/>
          </ac:spMkLst>
        </pc:spChg>
        <pc:spChg chg="add del">
          <ac:chgData name="Oude Elferink, Puck" userId="5be1faac-410f-4d3a-9f21-2a5f686caa17" providerId="ADAL" clId="{EB7E7D80-ADD1-45D5-A707-81B1F4B39EE5}" dt="2025-03-30T08:56:07.026" v="4422" actId="26606"/>
          <ac:spMkLst>
            <pc:docMk/>
            <pc:sldMk cId="867733134" sldId="274"/>
            <ac:spMk id="22" creationId="{EE4E366E-272A-409E-840F-9A6A64A9E3FF}"/>
          </ac:spMkLst>
        </pc:spChg>
        <pc:spChg chg="add del">
          <ac:chgData name="Oude Elferink, Puck" userId="5be1faac-410f-4d3a-9f21-2a5f686caa17" providerId="ADAL" clId="{EB7E7D80-ADD1-45D5-A707-81B1F4B39EE5}" dt="2025-03-30T08:56:07.026" v="4422" actId="26606"/>
          <ac:spMkLst>
            <pc:docMk/>
            <pc:sldMk cId="867733134" sldId="274"/>
            <ac:spMk id="23" creationId="{A721560C-E4AB-4287-A29C-3F6916794CB9}"/>
          </ac:spMkLst>
        </pc:spChg>
        <pc:spChg chg="add del">
          <ac:chgData name="Oude Elferink, Puck" userId="5be1faac-410f-4d3a-9f21-2a5f686caa17" providerId="ADAL" clId="{EB7E7D80-ADD1-45D5-A707-81B1F4B39EE5}" dt="2025-03-30T08:56:07.026" v="4422" actId="26606"/>
          <ac:spMkLst>
            <pc:docMk/>
            <pc:sldMk cId="867733134" sldId="274"/>
            <ac:spMk id="24" creationId="{DF6CFF07-D953-4F9C-9A0E-E0A6AACB6158}"/>
          </ac:spMkLst>
        </pc:spChg>
        <pc:spChg chg="add del">
          <ac:chgData name="Oude Elferink, Puck" userId="5be1faac-410f-4d3a-9f21-2a5f686caa17" providerId="ADAL" clId="{EB7E7D80-ADD1-45D5-A707-81B1F4B39EE5}" dt="2025-03-30T08:56:07.026" v="4422" actId="26606"/>
          <ac:spMkLst>
            <pc:docMk/>
            <pc:sldMk cId="867733134" sldId="274"/>
            <ac:spMk id="25" creationId="{DAA4FEEE-0B5F-41BF-825D-60F9FB089568}"/>
          </ac:spMkLst>
        </pc:spChg>
        <pc:picChg chg="add mod ord">
          <ac:chgData name="Oude Elferink, Puck" userId="5be1faac-410f-4d3a-9f21-2a5f686caa17" providerId="ADAL" clId="{EB7E7D80-ADD1-45D5-A707-81B1F4B39EE5}" dt="2025-03-30T08:57:04.720" v="4430" actId="1076"/>
          <ac:picMkLst>
            <pc:docMk/>
            <pc:sldMk cId="867733134" sldId="274"/>
            <ac:picMk id="6" creationId="{3BD5EC52-68CB-0AB2-C8B2-80ECD6756692}"/>
          </ac:picMkLst>
        </pc:picChg>
      </pc:sldChg>
      <pc:sldChg chg="addSp delSp modSp mod setBg setClrOvrMap">
        <pc:chgData name="Oude Elferink, Puck" userId="5be1faac-410f-4d3a-9f21-2a5f686caa17" providerId="ADAL" clId="{EB7E7D80-ADD1-45D5-A707-81B1F4B39EE5}" dt="2025-03-30T08:57:08.119" v="4431" actId="26606"/>
        <pc:sldMkLst>
          <pc:docMk/>
          <pc:sldMk cId="1564057531" sldId="275"/>
        </pc:sldMkLst>
        <pc:spChg chg="mod">
          <ac:chgData name="Oude Elferink, Puck" userId="5be1faac-410f-4d3a-9f21-2a5f686caa17" providerId="ADAL" clId="{EB7E7D80-ADD1-45D5-A707-81B1F4B39EE5}" dt="2025-03-30T08:57:08.119" v="4431" actId="26606"/>
          <ac:spMkLst>
            <pc:docMk/>
            <pc:sldMk cId="1564057531" sldId="275"/>
            <ac:spMk id="2" creationId="{AD498DE4-D967-85BC-CB14-96E05F6057CB}"/>
          </ac:spMkLst>
        </pc:spChg>
        <pc:spChg chg="mod">
          <ac:chgData name="Oude Elferink, Puck" userId="5be1faac-410f-4d3a-9f21-2a5f686caa17" providerId="ADAL" clId="{EB7E7D80-ADD1-45D5-A707-81B1F4B39EE5}" dt="2025-03-30T08:57:08.119" v="4431" actId="26606"/>
          <ac:spMkLst>
            <pc:docMk/>
            <pc:sldMk cId="1564057531" sldId="275"/>
            <ac:spMk id="3" creationId="{7535D87D-763D-C831-FB86-3AC827FC2940}"/>
          </ac:spMkLst>
        </pc:spChg>
        <pc:spChg chg="mod">
          <ac:chgData name="Oude Elferink, Puck" userId="5be1faac-410f-4d3a-9f21-2a5f686caa17" providerId="ADAL" clId="{EB7E7D80-ADD1-45D5-A707-81B1F4B39EE5}" dt="2025-03-30T08:57:08.119" v="4431" actId="26606"/>
          <ac:spMkLst>
            <pc:docMk/>
            <pc:sldMk cId="1564057531" sldId="275"/>
            <ac:spMk id="4" creationId="{EDDDCECC-3502-A165-EF07-1BC5D9530FAD}"/>
          </ac:spMkLst>
        </pc:spChg>
        <pc:spChg chg="add del">
          <ac:chgData name="Oude Elferink, Puck" userId="5be1faac-410f-4d3a-9f21-2a5f686caa17" providerId="ADAL" clId="{EB7E7D80-ADD1-45D5-A707-81B1F4B39EE5}" dt="2025-03-30T08:55:38.336" v="4411" actId="26606"/>
          <ac:spMkLst>
            <pc:docMk/>
            <pc:sldMk cId="1564057531" sldId="275"/>
            <ac:spMk id="11" creationId="{B4AAD3FD-83A5-4B89-9F8F-01B8870865BE}"/>
          </ac:spMkLst>
        </pc:spChg>
        <pc:spChg chg="add del">
          <ac:chgData name="Oude Elferink, Puck" userId="5be1faac-410f-4d3a-9f21-2a5f686caa17" providerId="ADAL" clId="{EB7E7D80-ADD1-45D5-A707-81B1F4B39EE5}" dt="2025-03-30T08:55:38.336" v="4411" actId="26606"/>
          <ac:spMkLst>
            <pc:docMk/>
            <pc:sldMk cId="1564057531" sldId="275"/>
            <ac:spMk id="13" creationId="{61752F1D-FC0F-4103-9584-630E643CCDA6}"/>
          </ac:spMkLst>
        </pc:spChg>
        <pc:spChg chg="add del">
          <ac:chgData name="Oude Elferink, Puck" userId="5be1faac-410f-4d3a-9f21-2a5f686caa17" providerId="ADAL" clId="{EB7E7D80-ADD1-45D5-A707-81B1F4B39EE5}" dt="2025-03-30T08:55:38.336" v="4411" actId="26606"/>
          <ac:spMkLst>
            <pc:docMk/>
            <pc:sldMk cId="1564057531" sldId="275"/>
            <ac:spMk id="15" creationId="{70151CB7-E7DE-4917-B831-01DF9CE01306}"/>
          </ac:spMkLst>
        </pc:spChg>
        <pc:spChg chg="add del">
          <ac:chgData name="Oude Elferink, Puck" userId="5be1faac-410f-4d3a-9f21-2a5f686caa17" providerId="ADAL" clId="{EB7E7D80-ADD1-45D5-A707-81B1F4B39EE5}" dt="2025-03-30T08:55:38.336" v="4411" actId="26606"/>
          <ac:spMkLst>
            <pc:docMk/>
            <pc:sldMk cId="1564057531" sldId="275"/>
            <ac:spMk id="17" creationId="{A92A1116-1C84-41DF-B803-1F7B0883EC82}"/>
          </ac:spMkLst>
        </pc:spChg>
        <pc:spChg chg="add del">
          <ac:chgData name="Oude Elferink, Puck" userId="5be1faac-410f-4d3a-9f21-2a5f686caa17" providerId="ADAL" clId="{EB7E7D80-ADD1-45D5-A707-81B1F4B39EE5}" dt="2025-03-30T08:55:41.072" v="4413" actId="26606"/>
          <ac:spMkLst>
            <pc:docMk/>
            <pc:sldMk cId="1564057531" sldId="275"/>
            <ac:spMk id="19" creationId="{C8A3C342-1D03-412F-8DD3-BF519E8E0AE9}"/>
          </ac:spMkLst>
        </pc:spChg>
        <pc:spChg chg="add del">
          <ac:chgData name="Oude Elferink, Puck" userId="5be1faac-410f-4d3a-9f21-2a5f686caa17" providerId="ADAL" clId="{EB7E7D80-ADD1-45D5-A707-81B1F4B39EE5}" dt="2025-03-30T08:55:41.072" v="4413" actId="26606"/>
          <ac:spMkLst>
            <pc:docMk/>
            <pc:sldMk cId="1564057531" sldId="275"/>
            <ac:spMk id="20" creationId="{81CC9B02-E087-4350-AEBD-2C3CF001AF01}"/>
          </ac:spMkLst>
        </pc:spChg>
        <pc:spChg chg="add del">
          <ac:chgData name="Oude Elferink, Puck" userId="5be1faac-410f-4d3a-9f21-2a5f686caa17" providerId="ADAL" clId="{EB7E7D80-ADD1-45D5-A707-81B1F4B39EE5}" dt="2025-03-30T08:55:41.072" v="4413" actId="26606"/>
          <ac:spMkLst>
            <pc:docMk/>
            <pc:sldMk cId="1564057531" sldId="275"/>
            <ac:spMk id="21" creationId="{D6F18ACE-6E82-4ADC-8A2F-A1771B309B16}"/>
          </ac:spMkLst>
        </pc:spChg>
        <pc:spChg chg="add del">
          <ac:chgData name="Oude Elferink, Puck" userId="5be1faac-410f-4d3a-9f21-2a5f686caa17" providerId="ADAL" clId="{EB7E7D80-ADD1-45D5-A707-81B1F4B39EE5}" dt="2025-03-30T08:57:08.119" v="4431" actId="26606"/>
          <ac:spMkLst>
            <pc:docMk/>
            <pc:sldMk cId="1564057531" sldId="275"/>
            <ac:spMk id="23" creationId="{5F3FC718-FDE3-4EF7-921E-A5F374EAF824}"/>
          </ac:spMkLst>
        </pc:spChg>
        <pc:spChg chg="add del">
          <ac:chgData name="Oude Elferink, Puck" userId="5be1faac-410f-4d3a-9f21-2a5f686caa17" providerId="ADAL" clId="{EB7E7D80-ADD1-45D5-A707-81B1F4B39EE5}" dt="2025-03-30T08:57:08.119" v="4431" actId="26606"/>
          <ac:spMkLst>
            <pc:docMk/>
            <pc:sldMk cId="1564057531" sldId="275"/>
            <ac:spMk id="24" creationId="{FAA0F719-3DC8-4F08-AD8F-5A845658CB9D}"/>
          </ac:spMkLst>
        </pc:spChg>
        <pc:spChg chg="add del">
          <ac:chgData name="Oude Elferink, Puck" userId="5be1faac-410f-4d3a-9f21-2a5f686caa17" providerId="ADAL" clId="{EB7E7D80-ADD1-45D5-A707-81B1F4B39EE5}" dt="2025-03-30T08:57:08.119" v="4431" actId="26606"/>
          <ac:spMkLst>
            <pc:docMk/>
            <pc:sldMk cId="1564057531" sldId="275"/>
            <ac:spMk id="25" creationId="{7DCB61BE-FA0F-4EFB-BE0E-268BAD8E30D6}"/>
          </ac:spMkLst>
        </pc:spChg>
        <pc:spChg chg="add del">
          <ac:chgData name="Oude Elferink, Puck" userId="5be1faac-410f-4d3a-9f21-2a5f686caa17" providerId="ADAL" clId="{EB7E7D80-ADD1-45D5-A707-81B1F4B39EE5}" dt="2025-03-30T08:57:08.119" v="4431" actId="26606"/>
          <ac:spMkLst>
            <pc:docMk/>
            <pc:sldMk cId="1564057531" sldId="275"/>
            <ac:spMk id="26" creationId="{A4B31EAA-7423-46F7-9B90-4AB2B09C35C4}"/>
          </ac:spMkLst>
        </pc:spChg>
        <pc:picChg chg="mod ord">
          <ac:chgData name="Oude Elferink, Puck" userId="5be1faac-410f-4d3a-9f21-2a5f686caa17" providerId="ADAL" clId="{EB7E7D80-ADD1-45D5-A707-81B1F4B39EE5}" dt="2025-03-30T08:57:08.119" v="4431" actId="26606"/>
          <ac:picMkLst>
            <pc:docMk/>
            <pc:sldMk cId="1564057531" sldId="275"/>
            <ac:picMk id="6" creationId="{3CA2F3C4-B785-9F4F-C36D-319B09C2BD5A}"/>
          </ac:picMkLst>
        </pc:picChg>
      </pc:sldChg>
      <pc:sldChg chg="addSp modSp mod modNotesTx">
        <pc:chgData name="Oude Elferink, Puck" userId="5be1faac-410f-4d3a-9f21-2a5f686caa17" providerId="ADAL" clId="{EB7E7D80-ADD1-45D5-A707-81B1F4B39EE5}" dt="2025-03-30T06:39:04.716" v="142" actId="113"/>
        <pc:sldMkLst>
          <pc:docMk/>
          <pc:sldMk cId="3343669295" sldId="276"/>
        </pc:sldMkLst>
        <pc:spChg chg="mod">
          <ac:chgData name="Oude Elferink, Puck" userId="5be1faac-410f-4d3a-9f21-2a5f686caa17" providerId="ADAL" clId="{EB7E7D80-ADD1-45D5-A707-81B1F4B39EE5}" dt="2025-03-30T06:36:48.579" v="127" actId="20577"/>
          <ac:spMkLst>
            <pc:docMk/>
            <pc:sldMk cId="3343669295" sldId="276"/>
            <ac:spMk id="2" creationId="{B95019C6-C241-F788-E926-1B3E496ED2C0}"/>
          </ac:spMkLst>
        </pc:spChg>
        <pc:spChg chg="mod">
          <ac:chgData name="Oude Elferink, Puck" userId="5be1faac-410f-4d3a-9f21-2a5f686caa17" providerId="ADAL" clId="{EB7E7D80-ADD1-45D5-A707-81B1F4B39EE5}" dt="2025-03-30T06:39:04.716" v="142" actId="113"/>
          <ac:spMkLst>
            <pc:docMk/>
            <pc:sldMk cId="3343669295" sldId="276"/>
            <ac:spMk id="3" creationId="{93E2505B-251A-A351-AF23-191A7B96D4DD}"/>
          </ac:spMkLst>
        </pc:spChg>
        <pc:picChg chg="add mod">
          <ac:chgData name="Oude Elferink, Puck" userId="5be1faac-410f-4d3a-9f21-2a5f686caa17" providerId="ADAL" clId="{EB7E7D80-ADD1-45D5-A707-81B1F4B39EE5}" dt="2025-03-30T06:37:04.395" v="131" actId="1076"/>
          <ac:picMkLst>
            <pc:docMk/>
            <pc:sldMk cId="3343669295" sldId="276"/>
            <ac:picMk id="5" creationId="{34117633-64BB-8351-E980-6FEEA1DE8BB6}"/>
          </ac:picMkLst>
        </pc:picChg>
      </pc:sldChg>
      <pc:sldChg chg="addSp delSp modSp mod setBg delAnim modNotesTx">
        <pc:chgData name="Oude Elferink, Puck" userId="5be1faac-410f-4d3a-9f21-2a5f686caa17" providerId="ADAL" clId="{EB7E7D80-ADD1-45D5-A707-81B1F4B39EE5}" dt="2025-03-30T08:56:40.804" v="4427" actId="26606"/>
        <pc:sldMkLst>
          <pc:docMk/>
          <pc:sldMk cId="2891716275" sldId="277"/>
        </pc:sldMkLst>
        <pc:spChg chg="mod ord">
          <ac:chgData name="Oude Elferink, Puck" userId="5be1faac-410f-4d3a-9f21-2a5f686caa17" providerId="ADAL" clId="{EB7E7D80-ADD1-45D5-A707-81B1F4B39EE5}" dt="2025-03-30T08:56:40.804" v="4427" actId="26606"/>
          <ac:spMkLst>
            <pc:docMk/>
            <pc:sldMk cId="2891716275" sldId="277"/>
            <ac:spMk id="2" creationId="{C8CB7137-2EDA-F786-D648-291261C1F415}"/>
          </ac:spMkLst>
        </pc:spChg>
        <pc:spChg chg="mod ord">
          <ac:chgData name="Oude Elferink, Puck" userId="5be1faac-410f-4d3a-9f21-2a5f686caa17" providerId="ADAL" clId="{EB7E7D80-ADD1-45D5-A707-81B1F4B39EE5}" dt="2025-03-30T08:56:40.804" v="4427" actId="26606"/>
          <ac:spMkLst>
            <pc:docMk/>
            <pc:sldMk cId="2891716275" sldId="277"/>
            <ac:spMk id="4" creationId="{791C9629-9BD7-63BB-BA43-78A7500D6936}"/>
          </ac:spMkLst>
        </pc:spChg>
        <pc:spChg chg="add del">
          <ac:chgData name="Oude Elferink, Puck" userId="5be1faac-410f-4d3a-9f21-2a5f686caa17" providerId="ADAL" clId="{EB7E7D80-ADD1-45D5-A707-81B1F4B39EE5}" dt="2025-03-30T08:56:40.804" v="4427" actId="26606"/>
          <ac:spMkLst>
            <pc:docMk/>
            <pc:sldMk cId="2891716275" sldId="277"/>
            <ac:spMk id="20" creationId="{DAD27A50-88D7-4E2A-8488-F2879768AF35}"/>
          </ac:spMkLst>
        </pc:spChg>
        <pc:spChg chg="add del">
          <ac:chgData name="Oude Elferink, Puck" userId="5be1faac-410f-4d3a-9f21-2a5f686caa17" providerId="ADAL" clId="{EB7E7D80-ADD1-45D5-A707-81B1F4B39EE5}" dt="2025-03-30T08:56:40.804" v="4427" actId="26606"/>
          <ac:spMkLst>
            <pc:docMk/>
            <pc:sldMk cId="2891716275" sldId="277"/>
            <ac:spMk id="26" creationId="{7C704F0F-1CD8-4DC1-AEE9-225958232415}"/>
          </ac:spMkLst>
        </pc:spChg>
        <pc:spChg chg="add del">
          <ac:chgData name="Oude Elferink, Puck" userId="5be1faac-410f-4d3a-9f21-2a5f686caa17" providerId="ADAL" clId="{EB7E7D80-ADD1-45D5-A707-81B1F4B39EE5}" dt="2025-03-30T08:56:40.804" v="4427" actId="26606"/>
          <ac:spMkLst>
            <pc:docMk/>
            <pc:sldMk cId="2891716275" sldId="277"/>
            <ac:spMk id="28" creationId="{E4F17063-EDA4-417B-946F-BA357F3B390D}"/>
          </ac:spMkLst>
        </pc:spChg>
        <pc:spChg chg="add del">
          <ac:chgData name="Oude Elferink, Puck" userId="5be1faac-410f-4d3a-9f21-2a5f686caa17" providerId="ADAL" clId="{EB7E7D80-ADD1-45D5-A707-81B1F4B39EE5}" dt="2025-03-30T08:56:40.804" v="4427" actId="26606"/>
          <ac:spMkLst>
            <pc:docMk/>
            <pc:sldMk cId="2891716275" sldId="277"/>
            <ac:spMk id="30" creationId="{D36F3EEA-55D4-4677-80E7-92D00B8F343B}"/>
          </ac:spMkLst>
        </pc:spChg>
        <pc:picChg chg="mod">
          <ac:chgData name="Oude Elferink, Puck" userId="5be1faac-410f-4d3a-9f21-2a5f686caa17" providerId="ADAL" clId="{EB7E7D80-ADD1-45D5-A707-81B1F4B39EE5}" dt="2025-03-30T08:56:40.804" v="4427" actId="26606"/>
          <ac:picMkLst>
            <pc:docMk/>
            <pc:sldMk cId="2891716275" sldId="277"/>
            <ac:picMk id="6" creationId="{A7D8E94F-0C2B-9C66-EB54-FB2C0ADEF10C}"/>
          </ac:picMkLst>
        </pc:picChg>
        <pc:picChg chg="del">
          <ac:chgData name="Oude Elferink, Puck" userId="5be1faac-410f-4d3a-9f21-2a5f686caa17" providerId="ADAL" clId="{EB7E7D80-ADD1-45D5-A707-81B1F4B39EE5}" dt="2025-03-30T08:42:29.845" v="4387" actId="478"/>
          <ac:picMkLst>
            <pc:docMk/>
            <pc:sldMk cId="2891716275" sldId="277"/>
            <ac:picMk id="10" creationId="{7511187E-46A9-E86B-7564-D1CBDBDAB481}"/>
          </ac:picMkLst>
        </pc:picChg>
        <pc:picChg chg="mod">
          <ac:chgData name="Oude Elferink, Puck" userId="5be1faac-410f-4d3a-9f21-2a5f686caa17" providerId="ADAL" clId="{EB7E7D80-ADD1-45D5-A707-81B1F4B39EE5}" dt="2025-03-30T08:56:40.804" v="4427" actId="26606"/>
          <ac:picMkLst>
            <pc:docMk/>
            <pc:sldMk cId="2891716275" sldId="277"/>
            <ac:picMk id="11" creationId="{2C158D72-81B4-01B2-9C4C-9DFEEDBDA243}"/>
          </ac:picMkLst>
        </pc:picChg>
        <pc:picChg chg="add del">
          <ac:chgData name="Oude Elferink, Puck" userId="5be1faac-410f-4d3a-9f21-2a5f686caa17" providerId="ADAL" clId="{EB7E7D80-ADD1-45D5-A707-81B1F4B39EE5}" dt="2025-03-30T08:56:40.804" v="4427" actId="26606"/>
          <ac:picMkLst>
            <pc:docMk/>
            <pc:sldMk cId="2891716275" sldId="277"/>
            <ac:picMk id="16" creationId="{94DDC893-E5EF-4CDE-B040-BA5B53AADD78}"/>
          </ac:picMkLst>
        </pc:picChg>
        <pc:picChg chg="add del">
          <ac:chgData name="Oude Elferink, Puck" userId="5be1faac-410f-4d3a-9f21-2a5f686caa17" providerId="ADAL" clId="{EB7E7D80-ADD1-45D5-A707-81B1F4B39EE5}" dt="2025-03-30T08:56:40.804" v="4427" actId="26606"/>
          <ac:picMkLst>
            <pc:docMk/>
            <pc:sldMk cId="2891716275" sldId="277"/>
            <ac:picMk id="18" creationId="{85F1A06D-D369-4974-8208-56120C5E7A97}"/>
          </ac:picMkLst>
        </pc:picChg>
        <pc:picChg chg="add del">
          <ac:chgData name="Oude Elferink, Puck" userId="5be1faac-410f-4d3a-9f21-2a5f686caa17" providerId="ADAL" clId="{EB7E7D80-ADD1-45D5-A707-81B1F4B39EE5}" dt="2025-03-30T08:56:40.804" v="4427" actId="26606"/>
          <ac:picMkLst>
            <pc:docMk/>
            <pc:sldMk cId="2891716275" sldId="277"/>
            <ac:picMk id="22" creationId="{A47C6ACD-2325-48C6-B9F3-C21563A05EA5}"/>
          </ac:picMkLst>
        </pc:picChg>
        <pc:picChg chg="add del">
          <ac:chgData name="Oude Elferink, Puck" userId="5be1faac-410f-4d3a-9f21-2a5f686caa17" providerId="ADAL" clId="{EB7E7D80-ADD1-45D5-A707-81B1F4B39EE5}" dt="2025-03-30T08:56:40.804" v="4427" actId="26606"/>
          <ac:picMkLst>
            <pc:docMk/>
            <pc:sldMk cId="2891716275" sldId="277"/>
            <ac:picMk id="24" creationId="{1081DF83-4F35-4560-87E6-0DE8AAAC33DB}"/>
          </ac:picMkLst>
        </pc:picChg>
      </pc:sldChg>
      <pc:sldChg chg="modNotesTx">
        <pc:chgData name="Oude Elferink, Puck" userId="5be1faac-410f-4d3a-9f21-2a5f686caa17" providerId="ADAL" clId="{EB7E7D80-ADD1-45D5-A707-81B1F4B39EE5}" dt="2025-03-30T06:50:21.776" v="640" actId="20577"/>
        <pc:sldMkLst>
          <pc:docMk/>
          <pc:sldMk cId="265226031" sldId="279"/>
        </pc:sldMkLst>
      </pc:sldChg>
      <pc:sldChg chg="addSp delSp modSp mod ord modClrScheme chgLayout">
        <pc:chgData name="Oude Elferink, Puck" userId="5be1faac-410f-4d3a-9f21-2a5f686caa17" providerId="ADAL" clId="{EB7E7D80-ADD1-45D5-A707-81B1F4B39EE5}" dt="2025-03-30T09:05:22.752" v="5128" actId="1076"/>
        <pc:sldMkLst>
          <pc:docMk/>
          <pc:sldMk cId="238985766" sldId="283"/>
        </pc:sldMkLst>
        <pc:spChg chg="mod ord">
          <ac:chgData name="Oude Elferink, Puck" userId="5be1faac-410f-4d3a-9f21-2a5f686caa17" providerId="ADAL" clId="{EB7E7D80-ADD1-45D5-A707-81B1F4B39EE5}" dt="2025-03-30T09:04:59.514" v="5105" actId="700"/>
          <ac:spMkLst>
            <pc:docMk/>
            <pc:sldMk cId="238985766" sldId="283"/>
            <ac:spMk id="2" creationId="{A7BCF0DE-8EE4-1E83-86FA-9582CEA7792B}"/>
          </ac:spMkLst>
        </pc:spChg>
        <pc:spChg chg="add del mod ord">
          <ac:chgData name="Oude Elferink, Puck" userId="5be1faac-410f-4d3a-9f21-2a5f686caa17" providerId="ADAL" clId="{EB7E7D80-ADD1-45D5-A707-81B1F4B39EE5}" dt="2025-03-30T09:04:51.153" v="5104" actId="700"/>
          <ac:spMkLst>
            <pc:docMk/>
            <pc:sldMk cId="238985766" sldId="283"/>
            <ac:spMk id="3" creationId="{C0F63EA2-1497-5405-2982-BEA0E5B8CC81}"/>
          </ac:spMkLst>
        </pc:spChg>
        <pc:spChg chg="mod ord">
          <ac:chgData name="Oude Elferink, Puck" userId="5be1faac-410f-4d3a-9f21-2a5f686caa17" providerId="ADAL" clId="{EB7E7D80-ADD1-45D5-A707-81B1F4B39EE5}" dt="2025-03-30T09:04:59.514" v="5105" actId="700"/>
          <ac:spMkLst>
            <pc:docMk/>
            <pc:sldMk cId="238985766" sldId="283"/>
            <ac:spMk id="4" creationId="{27826998-5120-A89A-A53D-F7156A33530C}"/>
          </ac:spMkLst>
        </pc:spChg>
        <pc:spChg chg="add mod">
          <ac:chgData name="Oude Elferink, Puck" userId="5be1faac-410f-4d3a-9f21-2a5f686caa17" providerId="ADAL" clId="{EB7E7D80-ADD1-45D5-A707-81B1F4B39EE5}" dt="2025-03-30T09:05:12.291" v="5125" actId="20577"/>
          <ac:spMkLst>
            <pc:docMk/>
            <pc:sldMk cId="238985766" sldId="283"/>
            <ac:spMk id="6" creationId="{67BE3D42-BD46-FC7C-E40D-9AEEA7C81051}"/>
          </ac:spMkLst>
        </pc:spChg>
        <pc:picChg chg="add mod">
          <ac:chgData name="Oude Elferink, Puck" userId="5be1faac-410f-4d3a-9f21-2a5f686caa17" providerId="ADAL" clId="{EB7E7D80-ADD1-45D5-A707-81B1F4B39EE5}" dt="2025-03-30T09:05:22.752" v="5128" actId="1076"/>
          <ac:picMkLst>
            <pc:docMk/>
            <pc:sldMk cId="238985766" sldId="283"/>
            <ac:picMk id="7" creationId="{78124F55-5529-A416-2B83-2CF4726CE39A}"/>
          </ac:picMkLst>
        </pc:picChg>
        <pc:picChg chg="del mod ord">
          <ac:chgData name="Oude Elferink, Puck" userId="5be1faac-410f-4d3a-9f21-2a5f686caa17" providerId="ADAL" clId="{EB7E7D80-ADD1-45D5-A707-81B1F4B39EE5}" dt="2025-03-30T09:05:05.091" v="5106" actId="21"/>
          <ac:picMkLst>
            <pc:docMk/>
            <pc:sldMk cId="238985766" sldId="283"/>
            <ac:picMk id="9" creationId="{F6A7C7C5-D3D3-FF9C-EF84-AED60A61A886}"/>
          </ac:picMkLst>
        </pc:picChg>
      </pc:sldChg>
      <pc:sldChg chg="addSp delSp modSp mod setBg">
        <pc:chgData name="Oude Elferink, Puck" userId="5be1faac-410f-4d3a-9f21-2a5f686caa17" providerId="ADAL" clId="{EB7E7D80-ADD1-45D5-A707-81B1F4B39EE5}" dt="2025-03-30T08:57:08.143" v="4432" actId="26606"/>
        <pc:sldMkLst>
          <pc:docMk/>
          <pc:sldMk cId="2193168238" sldId="285"/>
        </pc:sldMkLst>
        <pc:spChg chg="mod">
          <ac:chgData name="Oude Elferink, Puck" userId="5be1faac-410f-4d3a-9f21-2a5f686caa17" providerId="ADAL" clId="{EB7E7D80-ADD1-45D5-A707-81B1F4B39EE5}" dt="2025-03-30T08:57:08.143" v="4432" actId="26606"/>
          <ac:spMkLst>
            <pc:docMk/>
            <pc:sldMk cId="2193168238" sldId="285"/>
            <ac:spMk id="2" creationId="{5172C033-CC35-BD9D-A9E0-9E02CAE95CC4}"/>
          </ac:spMkLst>
        </pc:spChg>
        <pc:spChg chg="mod">
          <ac:chgData name="Oude Elferink, Puck" userId="5be1faac-410f-4d3a-9f21-2a5f686caa17" providerId="ADAL" clId="{EB7E7D80-ADD1-45D5-A707-81B1F4B39EE5}" dt="2025-03-30T08:57:08.143" v="4432" actId="26606"/>
          <ac:spMkLst>
            <pc:docMk/>
            <pc:sldMk cId="2193168238" sldId="285"/>
            <ac:spMk id="3" creationId="{C7895D55-1EFC-DE35-3B7C-B7A2B404569B}"/>
          </ac:spMkLst>
        </pc:spChg>
        <pc:spChg chg="mod">
          <ac:chgData name="Oude Elferink, Puck" userId="5be1faac-410f-4d3a-9f21-2a5f686caa17" providerId="ADAL" clId="{EB7E7D80-ADD1-45D5-A707-81B1F4B39EE5}" dt="2025-03-30T08:57:08.143" v="4432" actId="26606"/>
          <ac:spMkLst>
            <pc:docMk/>
            <pc:sldMk cId="2193168238" sldId="285"/>
            <ac:spMk id="4" creationId="{CFA7A500-3147-F67F-0B07-366F24DF36AE}"/>
          </ac:spMkLst>
        </pc:spChg>
        <pc:spChg chg="add del">
          <ac:chgData name="Oude Elferink, Puck" userId="5be1faac-410f-4d3a-9f21-2a5f686caa17" providerId="ADAL" clId="{EB7E7D80-ADD1-45D5-A707-81B1F4B39EE5}" dt="2025-03-30T08:57:08.143" v="4432" actId="26606"/>
          <ac:spMkLst>
            <pc:docMk/>
            <pc:sldMk cId="2193168238" sldId="285"/>
            <ac:spMk id="10" creationId="{C8A3C342-1D03-412F-8DD3-BF519E8E0AE9}"/>
          </ac:spMkLst>
        </pc:spChg>
        <pc:spChg chg="add del">
          <ac:chgData name="Oude Elferink, Puck" userId="5be1faac-410f-4d3a-9f21-2a5f686caa17" providerId="ADAL" clId="{EB7E7D80-ADD1-45D5-A707-81B1F4B39EE5}" dt="2025-03-30T08:57:08.143" v="4432" actId="26606"/>
          <ac:spMkLst>
            <pc:docMk/>
            <pc:sldMk cId="2193168238" sldId="285"/>
            <ac:spMk id="12" creationId="{81CC9B02-E087-4350-AEBD-2C3CF001AF01}"/>
          </ac:spMkLst>
        </pc:spChg>
        <pc:spChg chg="add del">
          <ac:chgData name="Oude Elferink, Puck" userId="5be1faac-410f-4d3a-9f21-2a5f686caa17" providerId="ADAL" clId="{EB7E7D80-ADD1-45D5-A707-81B1F4B39EE5}" dt="2025-03-30T08:57:08.143" v="4432" actId="26606"/>
          <ac:spMkLst>
            <pc:docMk/>
            <pc:sldMk cId="2193168238" sldId="285"/>
            <ac:spMk id="14" creationId="{D6F18ACE-6E82-4ADC-8A2F-A1771B309B16}"/>
          </ac:spMkLst>
        </pc:spChg>
        <pc:picChg chg="add del">
          <ac:chgData name="Oude Elferink, Puck" userId="5be1faac-410f-4d3a-9f21-2a5f686caa17" providerId="ADAL" clId="{EB7E7D80-ADD1-45D5-A707-81B1F4B39EE5}" dt="2025-03-30T08:57:08.143" v="4432" actId="26606"/>
          <ac:picMkLst>
            <pc:docMk/>
            <pc:sldMk cId="2193168238" sldId="285"/>
            <ac:picMk id="6" creationId="{89FC2510-F929-F01D-A144-A696914614B8}"/>
          </ac:picMkLst>
        </pc:picChg>
      </pc:sldChg>
      <pc:sldChg chg="del">
        <pc:chgData name="Oude Elferink, Puck" userId="5be1faac-410f-4d3a-9f21-2a5f686caa17" providerId="ADAL" clId="{EB7E7D80-ADD1-45D5-A707-81B1F4B39EE5}" dt="2025-03-30T08:06:53.445" v="4125" actId="47"/>
        <pc:sldMkLst>
          <pc:docMk/>
          <pc:sldMk cId="1204246775" sldId="286"/>
        </pc:sldMkLst>
      </pc:sldChg>
      <pc:sldChg chg="addSp delSp modSp new mod modClrScheme chgLayout modNotesTx">
        <pc:chgData name="Oude Elferink, Puck" userId="5be1faac-410f-4d3a-9f21-2a5f686caa17" providerId="ADAL" clId="{EB7E7D80-ADD1-45D5-A707-81B1F4B39EE5}" dt="2025-03-30T07:49:41.411" v="3479" actId="1076"/>
        <pc:sldMkLst>
          <pc:docMk/>
          <pc:sldMk cId="2245365951" sldId="287"/>
        </pc:sldMkLst>
        <pc:spChg chg="mod ord">
          <ac:chgData name="Oude Elferink, Puck" userId="5be1faac-410f-4d3a-9f21-2a5f686caa17" providerId="ADAL" clId="{EB7E7D80-ADD1-45D5-A707-81B1F4B39EE5}" dt="2025-03-30T07:16:44.439" v="1375" actId="700"/>
          <ac:spMkLst>
            <pc:docMk/>
            <pc:sldMk cId="2245365951" sldId="287"/>
            <ac:spMk id="2" creationId="{70D6FE90-FDEB-2303-8D56-5FE5C94BC959}"/>
          </ac:spMkLst>
        </pc:spChg>
        <pc:spChg chg="del">
          <ac:chgData name="Oude Elferink, Puck" userId="5be1faac-410f-4d3a-9f21-2a5f686caa17" providerId="ADAL" clId="{EB7E7D80-ADD1-45D5-A707-81B1F4B39EE5}" dt="2025-03-30T07:11:56.811" v="1353" actId="22"/>
          <ac:spMkLst>
            <pc:docMk/>
            <pc:sldMk cId="2245365951" sldId="287"/>
            <ac:spMk id="3" creationId="{B0B83DF8-A4D6-ED13-B713-52465A1F9ADD}"/>
          </ac:spMkLst>
        </pc:spChg>
        <pc:spChg chg="del">
          <ac:chgData name="Oude Elferink, Puck" userId="5be1faac-410f-4d3a-9f21-2a5f686caa17" providerId="ADAL" clId="{EB7E7D80-ADD1-45D5-A707-81B1F4B39EE5}" dt="2025-03-30T07:12:03.909" v="1356" actId="478"/>
          <ac:spMkLst>
            <pc:docMk/>
            <pc:sldMk cId="2245365951" sldId="287"/>
            <ac:spMk id="4" creationId="{E1272E7E-D117-4165-B6D7-D262C4D99F1F}"/>
          </ac:spMkLst>
        </pc:spChg>
        <pc:spChg chg="add del mod ord">
          <ac:chgData name="Oude Elferink, Puck" userId="5be1faac-410f-4d3a-9f21-2a5f686caa17" providerId="ADAL" clId="{EB7E7D80-ADD1-45D5-A707-81B1F4B39EE5}" dt="2025-03-30T07:16:44.439" v="1375" actId="700"/>
          <ac:spMkLst>
            <pc:docMk/>
            <pc:sldMk cId="2245365951" sldId="287"/>
            <ac:spMk id="7" creationId="{9F8BE050-1445-ACAD-65EE-CB381B585F39}"/>
          </ac:spMkLst>
        </pc:spChg>
        <pc:spChg chg="add del mod">
          <ac:chgData name="Oude Elferink, Puck" userId="5be1faac-410f-4d3a-9f21-2a5f686caa17" providerId="ADAL" clId="{EB7E7D80-ADD1-45D5-A707-81B1F4B39EE5}" dt="2025-03-30T07:49:22.180" v="3476" actId="27636"/>
          <ac:spMkLst>
            <pc:docMk/>
            <pc:sldMk cId="2245365951" sldId="287"/>
            <ac:spMk id="9" creationId="{A3D7E431-4401-6EE2-9686-1589127BD243}"/>
          </ac:spMkLst>
        </pc:spChg>
        <pc:picChg chg="add del mod ord">
          <ac:chgData name="Oude Elferink, Puck" userId="5be1faac-410f-4d3a-9f21-2a5f686caa17" providerId="ADAL" clId="{EB7E7D80-ADD1-45D5-A707-81B1F4B39EE5}" dt="2025-03-30T07:16:50.496" v="1378" actId="478"/>
          <ac:picMkLst>
            <pc:docMk/>
            <pc:sldMk cId="2245365951" sldId="287"/>
            <ac:picMk id="6" creationId="{9BD1E130-092A-C7B5-2E37-03703AFF25FD}"/>
          </ac:picMkLst>
        </pc:picChg>
        <pc:picChg chg="add mod">
          <ac:chgData name="Oude Elferink, Puck" userId="5be1faac-410f-4d3a-9f21-2a5f686caa17" providerId="ADAL" clId="{EB7E7D80-ADD1-45D5-A707-81B1F4B39EE5}" dt="2025-03-30T07:16:56.097" v="1380"/>
          <ac:picMkLst>
            <pc:docMk/>
            <pc:sldMk cId="2245365951" sldId="287"/>
            <ac:picMk id="10" creationId="{05A901B3-46E7-8407-1B83-E1D5F099FD47}"/>
          </ac:picMkLst>
        </pc:picChg>
        <pc:picChg chg="add mod">
          <ac:chgData name="Oude Elferink, Puck" userId="5be1faac-410f-4d3a-9f21-2a5f686caa17" providerId="ADAL" clId="{EB7E7D80-ADD1-45D5-A707-81B1F4B39EE5}" dt="2025-03-30T07:49:41.411" v="3479" actId="1076"/>
          <ac:picMkLst>
            <pc:docMk/>
            <pc:sldMk cId="2245365951" sldId="287"/>
            <ac:picMk id="11" creationId="{741A1B81-DAD9-3273-FE03-9F86B554D86A}"/>
          </ac:picMkLst>
        </pc:picChg>
      </pc:sldChg>
      <pc:sldChg chg="addSp delSp modSp add mod setBg modNotesTx">
        <pc:chgData name="Oude Elferink, Puck" userId="5be1faac-410f-4d3a-9f21-2a5f686caa17" providerId="ADAL" clId="{EB7E7D80-ADD1-45D5-A707-81B1F4B39EE5}" dt="2025-03-30T08:57:25.126" v="4435" actId="20577"/>
        <pc:sldMkLst>
          <pc:docMk/>
          <pc:sldMk cId="1226164064" sldId="288"/>
        </pc:sldMkLst>
        <pc:spChg chg="mod">
          <ac:chgData name="Oude Elferink, Puck" userId="5be1faac-410f-4d3a-9f21-2a5f686caa17" providerId="ADAL" clId="{EB7E7D80-ADD1-45D5-A707-81B1F4B39EE5}" dt="2025-03-30T08:08:15.533" v="4135" actId="26606"/>
          <ac:spMkLst>
            <pc:docMk/>
            <pc:sldMk cId="1226164064" sldId="288"/>
            <ac:spMk id="2" creationId="{70D6FE90-FDEB-2303-8D56-5FE5C94BC959}"/>
          </ac:spMkLst>
        </pc:spChg>
        <pc:spChg chg="mod ord">
          <ac:chgData name="Oude Elferink, Puck" userId="5be1faac-410f-4d3a-9f21-2a5f686caa17" providerId="ADAL" clId="{EB7E7D80-ADD1-45D5-A707-81B1F4B39EE5}" dt="2025-03-30T08:57:25.126" v="4435" actId="20577"/>
          <ac:spMkLst>
            <pc:docMk/>
            <pc:sldMk cId="1226164064" sldId="288"/>
            <ac:spMk id="9" creationId="{A3D7E431-4401-6EE2-9686-1589127BD243}"/>
          </ac:spMkLst>
        </pc:spChg>
        <pc:spChg chg="add del">
          <ac:chgData name="Oude Elferink, Puck" userId="5be1faac-410f-4d3a-9f21-2a5f686caa17" providerId="ADAL" clId="{EB7E7D80-ADD1-45D5-A707-81B1F4B39EE5}" dt="2025-03-30T08:07:43.580" v="4129" actId="26606"/>
          <ac:spMkLst>
            <pc:docMk/>
            <pc:sldMk cId="1226164064" sldId="288"/>
            <ac:spMk id="13" creationId="{DBAF956B-591A-4461-BB3C-79AA176B099A}"/>
          </ac:spMkLst>
        </pc:spChg>
        <pc:spChg chg="add del">
          <ac:chgData name="Oude Elferink, Puck" userId="5be1faac-410f-4d3a-9f21-2a5f686caa17" providerId="ADAL" clId="{EB7E7D80-ADD1-45D5-A707-81B1F4B39EE5}" dt="2025-03-30T08:07:43.580" v="4129" actId="26606"/>
          <ac:spMkLst>
            <pc:docMk/>
            <pc:sldMk cId="1226164064" sldId="288"/>
            <ac:spMk id="14" creationId="{E8895FAA-0D03-43F6-9594-A8733552E281}"/>
          </ac:spMkLst>
        </pc:spChg>
        <pc:spChg chg="add del">
          <ac:chgData name="Oude Elferink, Puck" userId="5be1faac-410f-4d3a-9f21-2a5f686caa17" providerId="ADAL" clId="{EB7E7D80-ADD1-45D5-A707-81B1F4B39EE5}" dt="2025-03-30T08:07:43.580" v="4129" actId="26606"/>
          <ac:spMkLst>
            <pc:docMk/>
            <pc:sldMk cId="1226164064" sldId="288"/>
            <ac:spMk id="15" creationId="{918FB696-BC5E-43A4-9768-4BB5278BDC9A}"/>
          </ac:spMkLst>
        </pc:spChg>
        <pc:spChg chg="add del">
          <ac:chgData name="Oude Elferink, Puck" userId="5be1faac-410f-4d3a-9f21-2a5f686caa17" providerId="ADAL" clId="{EB7E7D80-ADD1-45D5-A707-81B1F4B39EE5}" dt="2025-03-30T08:07:29.795" v="4127" actId="26606"/>
          <ac:spMkLst>
            <pc:docMk/>
            <pc:sldMk cId="1226164064" sldId="288"/>
            <ac:spMk id="16" creationId="{DBAF956B-591A-4461-BB3C-79AA176B099A}"/>
          </ac:spMkLst>
        </pc:spChg>
        <pc:spChg chg="add del">
          <ac:chgData name="Oude Elferink, Puck" userId="5be1faac-410f-4d3a-9f21-2a5f686caa17" providerId="ADAL" clId="{EB7E7D80-ADD1-45D5-A707-81B1F4B39EE5}" dt="2025-03-30T08:08:15.533" v="4135" actId="26606"/>
          <ac:spMkLst>
            <pc:docMk/>
            <pc:sldMk cId="1226164064" sldId="288"/>
            <ac:spMk id="17" creationId="{DBAF956B-591A-4461-BB3C-79AA176B099A}"/>
          </ac:spMkLst>
        </pc:spChg>
        <pc:spChg chg="add del">
          <ac:chgData name="Oude Elferink, Puck" userId="5be1faac-410f-4d3a-9f21-2a5f686caa17" providerId="ADAL" clId="{EB7E7D80-ADD1-45D5-A707-81B1F4B39EE5}" dt="2025-03-30T08:07:29.795" v="4127" actId="26606"/>
          <ac:spMkLst>
            <pc:docMk/>
            <pc:sldMk cId="1226164064" sldId="288"/>
            <ac:spMk id="18" creationId="{E8895FAA-0D03-43F6-9594-A8733552E281}"/>
          </ac:spMkLst>
        </pc:spChg>
        <pc:spChg chg="add del">
          <ac:chgData name="Oude Elferink, Puck" userId="5be1faac-410f-4d3a-9f21-2a5f686caa17" providerId="ADAL" clId="{EB7E7D80-ADD1-45D5-A707-81B1F4B39EE5}" dt="2025-03-30T08:08:15.533" v="4135" actId="26606"/>
          <ac:spMkLst>
            <pc:docMk/>
            <pc:sldMk cId="1226164064" sldId="288"/>
            <ac:spMk id="19" creationId="{E8895FAA-0D03-43F6-9594-A8733552E281}"/>
          </ac:spMkLst>
        </pc:spChg>
        <pc:spChg chg="add del">
          <ac:chgData name="Oude Elferink, Puck" userId="5be1faac-410f-4d3a-9f21-2a5f686caa17" providerId="ADAL" clId="{EB7E7D80-ADD1-45D5-A707-81B1F4B39EE5}" dt="2025-03-30T08:07:29.795" v="4127" actId="26606"/>
          <ac:spMkLst>
            <pc:docMk/>
            <pc:sldMk cId="1226164064" sldId="288"/>
            <ac:spMk id="20" creationId="{918FB696-BC5E-43A4-9768-4BB5278BDC9A}"/>
          </ac:spMkLst>
        </pc:spChg>
        <pc:spChg chg="add del">
          <ac:chgData name="Oude Elferink, Puck" userId="5be1faac-410f-4d3a-9f21-2a5f686caa17" providerId="ADAL" clId="{EB7E7D80-ADD1-45D5-A707-81B1F4B39EE5}" dt="2025-03-30T08:08:15.533" v="4135" actId="26606"/>
          <ac:spMkLst>
            <pc:docMk/>
            <pc:sldMk cId="1226164064" sldId="288"/>
            <ac:spMk id="21" creationId="{918FB696-BC5E-43A4-9768-4BB5278BDC9A}"/>
          </ac:spMkLst>
        </pc:spChg>
        <pc:picChg chg="add del mod">
          <ac:chgData name="Oude Elferink, Puck" userId="5be1faac-410f-4d3a-9f21-2a5f686caa17" providerId="ADAL" clId="{EB7E7D80-ADD1-45D5-A707-81B1F4B39EE5}" dt="2025-03-30T08:39:55.049" v="4339" actId="478"/>
          <ac:picMkLst>
            <pc:docMk/>
            <pc:sldMk cId="1226164064" sldId="288"/>
            <ac:picMk id="4" creationId="{D2E1CECE-EF39-768F-C837-1E5E6ECD3844}"/>
          </ac:picMkLst>
        </pc:picChg>
        <pc:picChg chg="add del mod">
          <ac:chgData name="Oude Elferink, Puck" userId="5be1faac-410f-4d3a-9f21-2a5f686caa17" providerId="ADAL" clId="{EB7E7D80-ADD1-45D5-A707-81B1F4B39EE5}" dt="2025-03-30T08:39:56.483" v="4340" actId="478"/>
          <ac:picMkLst>
            <pc:docMk/>
            <pc:sldMk cId="1226164064" sldId="288"/>
            <ac:picMk id="6" creationId="{837E20B0-9AD7-BA18-B1E4-2CD301299C22}"/>
          </ac:picMkLst>
        </pc:picChg>
        <pc:picChg chg="add del mod">
          <ac:chgData name="Oude Elferink, Puck" userId="5be1faac-410f-4d3a-9f21-2a5f686caa17" providerId="ADAL" clId="{EB7E7D80-ADD1-45D5-A707-81B1F4B39EE5}" dt="2025-03-30T08:41:43.818" v="4347" actId="478"/>
          <ac:picMkLst>
            <pc:docMk/>
            <pc:sldMk cId="1226164064" sldId="288"/>
            <ac:picMk id="8" creationId="{7A17C5BE-C766-84A2-0718-A5334597FF7A}"/>
          </ac:picMkLst>
        </pc:picChg>
        <pc:picChg chg="mod">
          <ac:chgData name="Oude Elferink, Puck" userId="5be1faac-410f-4d3a-9f21-2a5f686caa17" providerId="ADAL" clId="{EB7E7D80-ADD1-45D5-A707-81B1F4B39EE5}" dt="2025-03-30T08:08:15.533" v="4135" actId="26606"/>
          <ac:picMkLst>
            <pc:docMk/>
            <pc:sldMk cId="1226164064" sldId="288"/>
            <ac:picMk id="11" creationId="{741A1B81-DAD9-3273-FE03-9F86B554D86A}"/>
          </ac:picMkLst>
        </pc:picChg>
      </pc:sldChg>
      <pc:sldChg chg="addSp delSp modSp new mod chgLayout modNotesTx">
        <pc:chgData name="Oude Elferink, Puck" userId="5be1faac-410f-4d3a-9f21-2a5f686caa17" providerId="ADAL" clId="{EB7E7D80-ADD1-45D5-A707-81B1F4B39EE5}" dt="2025-03-30T09:04:29.831" v="5101" actId="20577"/>
        <pc:sldMkLst>
          <pc:docMk/>
          <pc:sldMk cId="1496424903" sldId="289"/>
        </pc:sldMkLst>
        <pc:spChg chg="add del">
          <ac:chgData name="Oude Elferink, Puck" userId="5be1faac-410f-4d3a-9f21-2a5f686caa17" providerId="ADAL" clId="{EB7E7D80-ADD1-45D5-A707-81B1F4B39EE5}" dt="2025-03-30T08:35:25.463" v="4282" actId="700"/>
          <ac:spMkLst>
            <pc:docMk/>
            <pc:sldMk cId="1496424903" sldId="289"/>
            <ac:spMk id="2" creationId="{3C207F3D-8BF9-BC12-BE39-19617F95D647}"/>
          </ac:spMkLst>
        </pc:spChg>
        <pc:spChg chg="add del mod">
          <ac:chgData name="Oude Elferink, Puck" userId="5be1faac-410f-4d3a-9f21-2a5f686caa17" providerId="ADAL" clId="{EB7E7D80-ADD1-45D5-A707-81B1F4B39EE5}" dt="2025-03-30T08:43:44.548" v="4408" actId="5793"/>
          <ac:spMkLst>
            <pc:docMk/>
            <pc:sldMk cId="1496424903" sldId="289"/>
            <ac:spMk id="3" creationId="{58F3C215-DAC0-CFAE-9EFA-BF0690CD0EF6}"/>
          </ac:spMkLst>
        </pc:spChg>
        <pc:spChg chg="mod ord">
          <ac:chgData name="Oude Elferink, Puck" userId="5be1faac-410f-4d3a-9f21-2a5f686caa17" providerId="ADAL" clId="{EB7E7D80-ADD1-45D5-A707-81B1F4B39EE5}" dt="2025-03-30T08:35:25.463" v="4282" actId="700"/>
          <ac:spMkLst>
            <pc:docMk/>
            <pc:sldMk cId="1496424903" sldId="289"/>
            <ac:spMk id="4" creationId="{32E050AC-FB5E-2DFA-69C6-C11FA3FB9DB8}"/>
          </ac:spMkLst>
        </pc:spChg>
        <pc:spChg chg="add del mod ord">
          <ac:chgData name="Oude Elferink, Puck" userId="5be1faac-410f-4d3a-9f21-2a5f686caa17" providerId="ADAL" clId="{EB7E7D80-ADD1-45D5-A707-81B1F4B39EE5}" dt="2025-03-30T08:35:25.463" v="4282" actId="700"/>
          <ac:spMkLst>
            <pc:docMk/>
            <pc:sldMk cId="1496424903" sldId="289"/>
            <ac:spMk id="6" creationId="{B3E8F4DB-D072-929B-9E1F-485654E04404}"/>
          </ac:spMkLst>
        </pc:spChg>
        <pc:picChg chg="add mod ord">
          <ac:chgData name="Oude Elferink, Puck" userId="5be1faac-410f-4d3a-9f21-2a5f686caa17" providerId="ADAL" clId="{EB7E7D80-ADD1-45D5-A707-81B1F4B39EE5}" dt="2025-03-30T08:35:28.910" v="4287"/>
          <ac:picMkLst>
            <pc:docMk/>
            <pc:sldMk cId="1496424903" sldId="289"/>
            <ac:picMk id="5" creationId="{C443801B-D1A2-1874-2B62-BD931943F8A9}"/>
          </ac:picMkLst>
        </pc:picChg>
        <pc:picChg chg="add mod">
          <ac:chgData name="Oude Elferink, Puck" userId="5be1faac-410f-4d3a-9f21-2a5f686caa17" providerId="ADAL" clId="{EB7E7D80-ADD1-45D5-A707-81B1F4B39EE5}" dt="2025-03-30T08:36:49.911" v="4316" actId="1076"/>
          <ac:picMkLst>
            <pc:docMk/>
            <pc:sldMk cId="1496424903" sldId="289"/>
            <ac:picMk id="7" creationId="{263AC831-01E2-3D60-4FF5-91F83C4119D5}"/>
          </ac:picMkLst>
        </pc:picChg>
      </pc:sldChg>
      <pc:sldChg chg="addSp delSp modSp add mod modNotesTx">
        <pc:chgData name="Oude Elferink, Puck" userId="5be1faac-410f-4d3a-9f21-2a5f686caa17" providerId="ADAL" clId="{EB7E7D80-ADD1-45D5-A707-81B1F4B39EE5}" dt="2025-03-30T09:03:52.667" v="4983" actId="20577"/>
        <pc:sldMkLst>
          <pc:docMk/>
          <pc:sldMk cId="2262429416" sldId="290"/>
        </pc:sldMkLst>
        <pc:spChg chg="mod">
          <ac:chgData name="Oude Elferink, Puck" userId="5be1faac-410f-4d3a-9f21-2a5f686caa17" providerId="ADAL" clId="{EB7E7D80-ADD1-45D5-A707-81B1F4B39EE5}" dt="2025-03-30T08:42:06.933" v="4385" actId="20577"/>
          <ac:spMkLst>
            <pc:docMk/>
            <pc:sldMk cId="2262429416" sldId="290"/>
            <ac:spMk id="2" creationId="{70D6FE90-FDEB-2303-8D56-5FE5C94BC959}"/>
          </ac:spMkLst>
        </pc:spChg>
        <pc:spChg chg="mod">
          <ac:chgData name="Oude Elferink, Puck" userId="5be1faac-410f-4d3a-9f21-2a5f686caa17" providerId="ADAL" clId="{EB7E7D80-ADD1-45D5-A707-81B1F4B39EE5}" dt="2025-03-30T09:03:41.006" v="4963" actId="20577"/>
          <ac:spMkLst>
            <pc:docMk/>
            <pc:sldMk cId="2262429416" sldId="290"/>
            <ac:spMk id="9" creationId="{A3D7E431-4401-6EE2-9686-1589127BD243}"/>
          </ac:spMkLst>
        </pc:spChg>
        <pc:picChg chg="add mod">
          <ac:chgData name="Oude Elferink, Puck" userId="5be1faac-410f-4d3a-9f21-2a5f686caa17" providerId="ADAL" clId="{EB7E7D80-ADD1-45D5-A707-81B1F4B39EE5}" dt="2025-03-30T08:57:57.570" v="4438" actId="1076"/>
          <ac:picMkLst>
            <pc:docMk/>
            <pc:sldMk cId="2262429416" sldId="290"/>
            <ac:picMk id="3" creationId="{8A0DF6CE-B6EA-B888-ADA6-7CB07E403997}"/>
          </ac:picMkLst>
        </pc:picChg>
        <pc:picChg chg="mod">
          <ac:chgData name="Oude Elferink, Puck" userId="5be1faac-410f-4d3a-9f21-2a5f686caa17" providerId="ADAL" clId="{EB7E7D80-ADD1-45D5-A707-81B1F4B39EE5}" dt="2025-03-30T08:43:17.803" v="4388" actId="1076"/>
          <ac:picMkLst>
            <pc:docMk/>
            <pc:sldMk cId="2262429416" sldId="290"/>
            <ac:picMk id="8" creationId="{7A17C5BE-C766-84A2-0718-A5334597FF7A}"/>
          </ac:picMkLst>
        </pc:picChg>
        <pc:picChg chg="del">
          <ac:chgData name="Oude Elferink, Puck" userId="5be1faac-410f-4d3a-9f21-2a5f686caa17" providerId="ADAL" clId="{EB7E7D80-ADD1-45D5-A707-81B1F4B39EE5}" dt="2025-03-30T08:42:09.126" v="4386" actId="478"/>
          <ac:picMkLst>
            <pc:docMk/>
            <pc:sldMk cId="2262429416" sldId="290"/>
            <ac:picMk id="11" creationId="{741A1B81-DAD9-3273-FE03-9F86B554D86A}"/>
          </ac:picMkLst>
        </pc:picChg>
      </pc:sldChg>
    </pc:docChg>
  </pc:docChgLst>
  <pc:docChgLst>
    <pc:chgData name="Oude Elferink, Puck" userId="5be1faac-410f-4d3a-9f21-2a5f686caa17" providerId="ADAL" clId="{894B3BD9-E7A0-49CD-9C49-FD3BDE9E3ED6}"/>
    <pc:docChg chg="undo custSel addSld delSld modSld sldOrd">
      <pc:chgData name="Oude Elferink, Puck" userId="5be1faac-410f-4d3a-9f21-2a5f686caa17" providerId="ADAL" clId="{894B3BD9-E7A0-49CD-9C49-FD3BDE9E3ED6}" dt="2025-04-12T10:17:58.954" v="5370"/>
      <pc:docMkLst>
        <pc:docMk/>
      </pc:docMkLst>
      <pc:sldChg chg="addSp delSp modSp mod modNotesTx">
        <pc:chgData name="Oude Elferink, Puck" userId="5be1faac-410f-4d3a-9f21-2a5f686caa17" providerId="ADAL" clId="{894B3BD9-E7A0-49CD-9C49-FD3BDE9E3ED6}" dt="2025-04-12T10:03:53.112" v="5333" actId="20577"/>
        <pc:sldMkLst>
          <pc:docMk/>
          <pc:sldMk cId="867733134" sldId="274"/>
        </pc:sldMkLst>
        <pc:spChg chg="mod">
          <ac:chgData name="Oude Elferink, Puck" userId="5be1faac-410f-4d3a-9f21-2a5f686caa17" providerId="ADAL" clId="{894B3BD9-E7A0-49CD-9C49-FD3BDE9E3ED6}" dt="2025-04-12T10:02:58.959" v="5324" actId="20577"/>
          <ac:spMkLst>
            <pc:docMk/>
            <pc:sldMk cId="867733134" sldId="274"/>
            <ac:spMk id="3" creationId="{73DC2A5A-A843-FFBD-F179-AC55097FC7C9}"/>
          </ac:spMkLst>
        </pc:spChg>
        <pc:spChg chg="del">
          <ac:chgData name="Oude Elferink, Puck" userId="5be1faac-410f-4d3a-9f21-2a5f686caa17" providerId="ADAL" clId="{894B3BD9-E7A0-49CD-9C49-FD3BDE9E3ED6}" dt="2025-04-12T10:02:26.985" v="5305" actId="478"/>
          <ac:spMkLst>
            <pc:docMk/>
            <pc:sldMk cId="867733134" sldId="274"/>
            <ac:spMk id="4" creationId="{3F5E9EC0-E36B-5474-774C-763FE1BED492}"/>
          </ac:spMkLst>
        </pc:spChg>
        <pc:picChg chg="mod">
          <ac:chgData name="Oude Elferink, Puck" userId="5be1faac-410f-4d3a-9f21-2a5f686caa17" providerId="ADAL" clId="{894B3BD9-E7A0-49CD-9C49-FD3BDE9E3ED6}" dt="2025-04-12T10:03:03.726" v="5326" actId="1076"/>
          <ac:picMkLst>
            <pc:docMk/>
            <pc:sldMk cId="867733134" sldId="274"/>
            <ac:picMk id="6" creationId="{3BD5EC52-68CB-0AB2-C8B2-80ECD6756692}"/>
          </ac:picMkLst>
        </pc:picChg>
        <pc:picChg chg="add mod">
          <ac:chgData name="Oude Elferink, Puck" userId="5be1faac-410f-4d3a-9f21-2a5f686caa17" providerId="ADAL" clId="{894B3BD9-E7A0-49CD-9C49-FD3BDE9E3ED6}" dt="2025-04-12T10:03:07.674" v="5328" actId="1076"/>
          <ac:picMkLst>
            <pc:docMk/>
            <pc:sldMk cId="867733134" sldId="274"/>
            <ac:picMk id="7" creationId="{0ED1EDE6-4E7D-A5C8-8B6C-881B09F3EB7E}"/>
          </ac:picMkLst>
        </pc:picChg>
        <pc:picChg chg="add mod">
          <ac:chgData name="Oude Elferink, Puck" userId="5be1faac-410f-4d3a-9f21-2a5f686caa17" providerId="ADAL" clId="{894B3BD9-E7A0-49CD-9C49-FD3BDE9E3ED6}" dt="2025-04-12T10:03:02.328" v="5325" actId="1076"/>
          <ac:picMkLst>
            <pc:docMk/>
            <pc:sldMk cId="867733134" sldId="274"/>
            <ac:picMk id="9" creationId="{C8B2C920-4DBB-85AC-78BA-DB722E86BB7D}"/>
          </ac:picMkLst>
        </pc:picChg>
        <pc:picChg chg="add mod">
          <ac:chgData name="Oude Elferink, Puck" userId="5be1faac-410f-4d3a-9f21-2a5f686caa17" providerId="ADAL" clId="{894B3BD9-E7A0-49CD-9C49-FD3BDE9E3ED6}" dt="2025-04-12T10:03:37.932" v="5330" actId="1076"/>
          <ac:picMkLst>
            <pc:docMk/>
            <pc:sldMk cId="867733134" sldId="274"/>
            <ac:picMk id="11" creationId="{34EB3746-22A5-B041-A77E-C2C979042C8C}"/>
          </ac:picMkLst>
        </pc:picChg>
        <pc:picChg chg="add mod">
          <ac:chgData name="Oude Elferink, Puck" userId="5be1faac-410f-4d3a-9f21-2a5f686caa17" providerId="ADAL" clId="{894B3BD9-E7A0-49CD-9C49-FD3BDE9E3ED6}" dt="2025-04-12T10:03:40.293" v="5332" actId="1076"/>
          <ac:picMkLst>
            <pc:docMk/>
            <pc:sldMk cId="867733134" sldId="274"/>
            <ac:picMk id="13" creationId="{B64EF0FD-D1C3-9254-2458-ECA820C3171B}"/>
          </ac:picMkLst>
        </pc:picChg>
      </pc:sldChg>
      <pc:sldChg chg="addSp delSp modSp mod delAnim modNotesTx">
        <pc:chgData name="Oude Elferink, Puck" userId="5be1faac-410f-4d3a-9f21-2a5f686caa17" providerId="ADAL" clId="{894B3BD9-E7A0-49CD-9C49-FD3BDE9E3ED6}" dt="2025-04-12T10:17:53.908" v="5368" actId="20577"/>
        <pc:sldMkLst>
          <pc:docMk/>
          <pc:sldMk cId="1564057531" sldId="275"/>
        </pc:sldMkLst>
        <pc:spChg chg="del">
          <ac:chgData name="Oude Elferink, Puck" userId="5be1faac-410f-4d3a-9f21-2a5f686caa17" providerId="ADAL" clId="{894B3BD9-E7A0-49CD-9C49-FD3BDE9E3ED6}" dt="2025-04-12T10:16:40.477" v="5360" actId="478"/>
          <ac:spMkLst>
            <pc:docMk/>
            <pc:sldMk cId="1564057531" sldId="275"/>
            <ac:spMk id="4" creationId="{EDDDCECC-3502-A165-EF07-1BC5D9530FAD}"/>
          </ac:spMkLst>
        </pc:spChg>
        <pc:picChg chg="add mod">
          <ac:chgData name="Oude Elferink, Puck" userId="5be1faac-410f-4d3a-9f21-2a5f686caa17" providerId="ADAL" clId="{894B3BD9-E7A0-49CD-9C49-FD3BDE9E3ED6}" dt="2025-04-12T10:16:07.486" v="5353" actId="1076"/>
          <ac:picMkLst>
            <pc:docMk/>
            <pc:sldMk cId="1564057531" sldId="275"/>
            <ac:picMk id="5" creationId="{75BE127F-25BA-4AD6-C110-9D80C281F042}"/>
          </ac:picMkLst>
        </pc:picChg>
        <pc:picChg chg="del">
          <ac:chgData name="Oude Elferink, Puck" userId="5be1faac-410f-4d3a-9f21-2a5f686caa17" providerId="ADAL" clId="{894B3BD9-E7A0-49CD-9C49-FD3BDE9E3ED6}" dt="2025-04-12T10:15:42.040" v="5348" actId="478"/>
          <ac:picMkLst>
            <pc:docMk/>
            <pc:sldMk cId="1564057531" sldId="275"/>
            <ac:picMk id="6" creationId="{3CA2F3C4-B785-9F4F-C36D-319B09C2BD5A}"/>
          </ac:picMkLst>
        </pc:picChg>
        <pc:picChg chg="add mod">
          <ac:chgData name="Oude Elferink, Puck" userId="5be1faac-410f-4d3a-9f21-2a5f686caa17" providerId="ADAL" clId="{894B3BD9-E7A0-49CD-9C49-FD3BDE9E3ED6}" dt="2025-04-12T10:16:21.376" v="5356" actId="1076"/>
          <ac:picMkLst>
            <pc:docMk/>
            <pc:sldMk cId="1564057531" sldId="275"/>
            <ac:picMk id="7" creationId="{97AECF88-B0DE-626E-B1B7-7C59D71ED353}"/>
          </ac:picMkLst>
        </pc:picChg>
        <pc:picChg chg="add mod">
          <ac:chgData name="Oude Elferink, Puck" userId="5be1faac-410f-4d3a-9f21-2a5f686caa17" providerId="ADAL" clId="{894B3BD9-E7A0-49CD-9C49-FD3BDE9E3ED6}" dt="2025-04-12T10:16:35.812" v="5359" actId="1076"/>
          <ac:picMkLst>
            <pc:docMk/>
            <pc:sldMk cId="1564057531" sldId="275"/>
            <ac:picMk id="8" creationId="{794506B1-2001-1F8D-9F16-B8028BAD2A63}"/>
          </ac:picMkLst>
        </pc:picChg>
      </pc:sldChg>
      <pc:sldChg chg="modNotesTx">
        <pc:chgData name="Oude Elferink, Puck" userId="5be1faac-410f-4d3a-9f21-2a5f686caa17" providerId="ADAL" clId="{894B3BD9-E7A0-49CD-9C49-FD3BDE9E3ED6}" dt="2025-04-12T10:17:58.954" v="5370"/>
        <pc:sldMkLst>
          <pc:docMk/>
          <pc:sldMk cId="3343669295" sldId="276"/>
        </pc:sldMkLst>
      </pc:sldChg>
      <pc:sldChg chg="modNotesTx">
        <pc:chgData name="Oude Elferink, Puck" userId="5be1faac-410f-4d3a-9f21-2a5f686caa17" providerId="ADAL" clId="{894B3BD9-E7A0-49CD-9C49-FD3BDE9E3ED6}" dt="2025-04-12T08:03:42.824" v="353" actId="6549"/>
        <pc:sldMkLst>
          <pc:docMk/>
          <pc:sldMk cId="2891716275" sldId="277"/>
        </pc:sldMkLst>
      </pc:sldChg>
      <pc:sldChg chg="addSp modSp mod">
        <pc:chgData name="Oude Elferink, Puck" userId="5be1faac-410f-4d3a-9f21-2a5f686caa17" providerId="ADAL" clId="{894B3BD9-E7A0-49CD-9C49-FD3BDE9E3ED6}" dt="2025-04-12T08:23:06.178" v="355" actId="1076"/>
        <pc:sldMkLst>
          <pc:docMk/>
          <pc:sldMk cId="265226031" sldId="279"/>
        </pc:sldMkLst>
        <pc:picChg chg="add mod">
          <ac:chgData name="Oude Elferink, Puck" userId="5be1faac-410f-4d3a-9f21-2a5f686caa17" providerId="ADAL" clId="{894B3BD9-E7A0-49CD-9C49-FD3BDE9E3ED6}" dt="2025-04-12T08:23:06.178" v="355" actId="1076"/>
          <ac:picMkLst>
            <pc:docMk/>
            <pc:sldMk cId="265226031" sldId="279"/>
            <ac:picMk id="6" creationId="{F0B4A2F7-70CF-44A1-DF68-0387AC48FEA4}"/>
          </ac:picMkLst>
        </pc:picChg>
      </pc:sldChg>
      <pc:sldChg chg="modSp mod">
        <pc:chgData name="Oude Elferink, Puck" userId="5be1faac-410f-4d3a-9f21-2a5f686caa17" providerId="ADAL" clId="{894B3BD9-E7A0-49CD-9C49-FD3BDE9E3ED6}" dt="2025-04-12T09:56:29.544" v="5103" actId="20577"/>
        <pc:sldMkLst>
          <pc:docMk/>
          <pc:sldMk cId="238985766" sldId="283"/>
        </pc:sldMkLst>
        <pc:spChg chg="mod">
          <ac:chgData name="Oude Elferink, Puck" userId="5be1faac-410f-4d3a-9f21-2a5f686caa17" providerId="ADAL" clId="{894B3BD9-E7A0-49CD-9C49-FD3BDE9E3ED6}" dt="2025-04-12T09:56:29.544" v="5103" actId="20577"/>
          <ac:spMkLst>
            <pc:docMk/>
            <pc:sldMk cId="238985766" sldId="283"/>
            <ac:spMk id="2" creationId="{A7BCF0DE-8EE4-1E83-86FA-9582CEA7792B}"/>
          </ac:spMkLst>
        </pc:spChg>
        <pc:picChg chg="mod">
          <ac:chgData name="Oude Elferink, Puck" userId="5be1faac-410f-4d3a-9f21-2a5f686caa17" providerId="ADAL" clId="{894B3BD9-E7A0-49CD-9C49-FD3BDE9E3ED6}" dt="2025-04-12T09:50:43.529" v="5093" actId="1076"/>
          <ac:picMkLst>
            <pc:docMk/>
            <pc:sldMk cId="238985766" sldId="283"/>
            <ac:picMk id="7" creationId="{78124F55-5529-A416-2B83-2CF4726CE39A}"/>
          </ac:picMkLst>
        </pc:picChg>
      </pc:sldChg>
      <pc:sldChg chg="addSp delSp modSp mod modNotesTx">
        <pc:chgData name="Oude Elferink, Puck" userId="5be1faac-410f-4d3a-9f21-2a5f686caa17" providerId="ADAL" clId="{894B3BD9-E7A0-49CD-9C49-FD3BDE9E3ED6}" dt="2025-04-12T09:20:31.365" v="2403" actId="20577"/>
        <pc:sldMkLst>
          <pc:docMk/>
          <pc:sldMk cId="1128041794" sldId="284"/>
        </pc:sldMkLst>
        <pc:spChg chg="mod">
          <ac:chgData name="Oude Elferink, Puck" userId="5be1faac-410f-4d3a-9f21-2a5f686caa17" providerId="ADAL" clId="{894B3BD9-E7A0-49CD-9C49-FD3BDE9E3ED6}" dt="2025-04-12T09:15:13.835" v="2159" actId="1076"/>
          <ac:spMkLst>
            <pc:docMk/>
            <pc:sldMk cId="1128041794" sldId="284"/>
            <ac:spMk id="2" creationId="{31518E5B-8908-6019-28F3-19AADC3E2A69}"/>
          </ac:spMkLst>
        </pc:spChg>
        <pc:spChg chg="del">
          <ac:chgData name="Oude Elferink, Puck" userId="5be1faac-410f-4d3a-9f21-2a5f686caa17" providerId="ADAL" clId="{894B3BD9-E7A0-49CD-9C49-FD3BDE9E3ED6}" dt="2025-04-12T09:19:06.717" v="2394" actId="478"/>
          <ac:spMkLst>
            <pc:docMk/>
            <pc:sldMk cId="1128041794" sldId="284"/>
            <ac:spMk id="4" creationId="{FAE60E2C-E958-6F8D-030E-73F7AEE01564}"/>
          </ac:spMkLst>
        </pc:spChg>
        <pc:spChg chg="add mod">
          <ac:chgData name="Oude Elferink, Puck" userId="5be1faac-410f-4d3a-9f21-2a5f686caa17" providerId="ADAL" clId="{894B3BD9-E7A0-49CD-9C49-FD3BDE9E3ED6}" dt="2025-04-12T09:19:27.453" v="2399" actId="20577"/>
          <ac:spMkLst>
            <pc:docMk/>
            <pc:sldMk cId="1128041794" sldId="284"/>
            <ac:spMk id="5" creationId="{329E7E0B-B629-C528-3846-AFABCA2A2013}"/>
          </ac:spMkLst>
        </pc:spChg>
        <pc:picChg chg="del">
          <ac:chgData name="Oude Elferink, Puck" userId="5be1faac-410f-4d3a-9f21-2a5f686caa17" providerId="ADAL" clId="{894B3BD9-E7A0-49CD-9C49-FD3BDE9E3ED6}" dt="2025-04-12T08:25:44.527" v="357" actId="478"/>
          <ac:picMkLst>
            <pc:docMk/>
            <pc:sldMk cId="1128041794" sldId="284"/>
            <ac:picMk id="6" creationId="{E1F586EB-8072-41E4-DCB3-93556A27B61C}"/>
          </ac:picMkLst>
        </pc:picChg>
        <pc:picChg chg="del">
          <ac:chgData name="Oude Elferink, Puck" userId="5be1faac-410f-4d3a-9f21-2a5f686caa17" providerId="ADAL" clId="{894B3BD9-E7A0-49CD-9C49-FD3BDE9E3ED6}" dt="2025-04-12T08:50:19.966" v="950" actId="478"/>
          <ac:picMkLst>
            <pc:docMk/>
            <pc:sldMk cId="1128041794" sldId="284"/>
            <ac:picMk id="8" creationId="{FFB43042-BB58-72FE-EA47-CB12FE521D9C}"/>
          </ac:picMkLst>
        </pc:picChg>
        <pc:picChg chg="add mod">
          <ac:chgData name="Oude Elferink, Puck" userId="5be1faac-410f-4d3a-9f21-2a5f686caa17" providerId="ADAL" clId="{894B3BD9-E7A0-49CD-9C49-FD3BDE9E3ED6}" dt="2025-04-12T09:19:55.581" v="2400" actId="1076"/>
          <ac:picMkLst>
            <pc:docMk/>
            <pc:sldMk cId="1128041794" sldId="284"/>
            <ac:picMk id="9" creationId="{05967C05-7831-53EE-7D6A-113863C0F04E}"/>
          </ac:picMkLst>
        </pc:picChg>
      </pc:sldChg>
      <pc:sldChg chg="del ord">
        <pc:chgData name="Oude Elferink, Puck" userId="5be1faac-410f-4d3a-9f21-2a5f686caa17" providerId="ADAL" clId="{894B3BD9-E7A0-49CD-9C49-FD3BDE9E3ED6}" dt="2025-04-12T09:13:26.433" v="2120" actId="2696"/>
        <pc:sldMkLst>
          <pc:docMk/>
          <pc:sldMk cId="2193168238" sldId="285"/>
        </pc:sldMkLst>
      </pc:sldChg>
      <pc:sldChg chg="del">
        <pc:chgData name="Oude Elferink, Puck" userId="5be1faac-410f-4d3a-9f21-2a5f686caa17" providerId="ADAL" clId="{894B3BD9-E7A0-49CD-9C49-FD3BDE9E3ED6}" dt="2025-04-12T09:43:26.602" v="4570" actId="47"/>
        <pc:sldMkLst>
          <pc:docMk/>
          <pc:sldMk cId="2737174927" sldId="285"/>
        </pc:sldMkLst>
      </pc:sldChg>
      <pc:sldChg chg="modSp mod ord">
        <pc:chgData name="Oude Elferink, Puck" userId="5be1faac-410f-4d3a-9f21-2a5f686caa17" providerId="ADAL" clId="{894B3BD9-E7A0-49CD-9C49-FD3BDE9E3ED6}" dt="2025-04-12T09:56:36.390" v="5115" actId="20577"/>
        <pc:sldMkLst>
          <pc:docMk/>
          <pc:sldMk cId="2245365951" sldId="287"/>
        </pc:sldMkLst>
        <pc:spChg chg="mod">
          <ac:chgData name="Oude Elferink, Puck" userId="5be1faac-410f-4d3a-9f21-2a5f686caa17" providerId="ADAL" clId="{894B3BD9-E7A0-49CD-9C49-FD3BDE9E3ED6}" dt="2025-04-12T09:56:36.390" v="5115" actId="20577"/>
          <ac:spMkLst>
            <pc:docMk/>
            <pc:sldMk cId="2245365951" sldId="287"/>
            <ac:spMk id="2" creationId="{70D6FE90-FDEB-2303-8D56-5FE5C94BC959}"/>
          </ac:spMkLst>
        </pc:spChg>
      </pc:sldChg>
      <pc:sldChg chg="modSp mod">
        <pc:chgData name="Oude Elferink, Puck" userId="5be1faac-410f-4d3a-9f21-2a5f686caa17" providerId="ADAL" clId="{894B3BD9-E7A0-49CD-9C49-FD3BDE9E3ED6}" dt="2025-04-12T09:56:44.544" v="5127" actId="20577"/>
        <pc:sldMkLst>
          <pc:docMk/>
          <pc:sldMk cId="1226164064" sldId="288"/>
        </pc:sldMkLst>
        <pc:spChg chg="mod">
          <ac:chgData name="Oude Elferink, Puck" userId="5be1faac-410f-4d3a-9f21-2a5f686caa17" providerId="ADAL" clId="{894B3BD9-E7A0-49CD-9C49-FD3BDE9E3ED6}" dt="2025-04-12T09:56:44.544" v="5127" actId="20577"/>
          <ac:spMkLst>
            <pc:docMk/>
            <pc:sldMk cId="1226164064" sldId="288"/>
            <ac:spMk id="2" creationId="{70D6FE90-FDEB-2303-8D56-5FE5C94BC959}"/>
          </ac:spMkLst>
        </pc:spChg>
      </pc:sldChg>
      <pc:sldChg chg="modSp mod">
        <pc:chgData name="Oude Elferink, Puck" userId="5be1faac-410f-4d3a-9f21-2a5f686caa17" providerId="ADAL" clId="{894B3BD9-E7A0-49CD-9C49-FD3BDE9E3ED6}" dt="2025-04-12T09:59:16.974" v="5286" actId="20577"/>
        <pc:sldMkLst>
          <pc:docMk/>
          <pc:sldMk cId="1496424903" sldId="289"/>
        </pc:sldMkLst>
        <pc:spChg chg="mod">
          <ac:chgData name="Oude Elferink, Puck" userId="5be1faac-410f-4d3a-9f21-2a5f686caa17" providerId="ADAL" clId="{894B3BD9-E7A0-49CD-9C49-FD3BDE9E3ED6}" dt="2025-04-12T09:59:16.974" v="5286" actId="20577"/>
          <ac:spMkLst>
            <pc:docMk/>
            <pc:sldMk cId="1496424903" sldId="289"/>
            <ac:spMk id="3" creationId="{58F3C215-DAC0-CFAE-9EFA-BF0690CD0EF6}"/>
          </ac:spMkLst>
        </pc:spChg>
      </pc:sldChg>
      <pc:sldChg chg="modNotesTx">
        <pc:chgData name="Oude Elferink, Puck" userId="5be1faac-410f-4d3a-9f21-2a5f686caa17" providerId="ADAL" clId="{894B3BD9-E7A0-49CD-9C49-FD3BDE9E3ED6}" dt="2025-04-12T09:31:03.995" v="2909" actId="20577"/>
        <pc:sldMkLst>
          <pc:docMk/>
          <pc:sldMk cId="2262429416" sldId="290"/>
        </pc:sldMkLst>
      </pc:sldChg>
      <pc:sldChg chg="delSp modSp mod modNotesTx">
        <pc:chgData name="Oude Elferink, Puck" userId="5be1faac-410f-4d3a-9f21-2a5f686caa17" providerId="ADAL" clId="{894B3BD9-E7A0-49CD-9C49-FD3BDE9E3ED6}" dt="2025-04-12T09:48:58.025" v="5082" actId="20577"/>
        <pc:sldMkLst>
          <pc:docMk/>
          <pc:sldMk cId="1278718371" sldId="291"/>
        </pc:sldMkLst>
        <pc:spChg chg="mod">
          <ac:chgData name="Oude Elferink, Puck" userId="5be1faac-410f-4d3a-9f21-2a5f686caa17" providerId="ADAL" clId="{894B3BD9-E7A0-49CD-9C49-FD3BDE9E3ED6}" dt="2025-04-12T09:36:34.068" v="3674" actId="20577"/>
          <ac:spMkLst>
            <pc:docMk/>
            <pc:sldMk cId="1278718371" sldId="291"/>
            <ac:spMk id="2" creationId="{5CB405C6-4668-1475-EB31-07F67669C77D}"/>
          </ac:spMkLst>
        </pc:spChg>
        <pc:spChg chg="del">
          <ac:chgData name="Oude Elferink, Puck" userId="5be1faac-410f-4d3a-9f21-2a5f686caa17" providerId="ADAL" clId="{894B3BD9-E7A0-49CD-9C49-FD3BDE9E3ED6}" dt="2025-04-12T09:36:25.245" v="3647" actId="478"/>
          <ac:spMkLst>
            <pc:docMk/>
            <pc:sldMk cId="1278718371" sldId="291"/>
            <ac:spMk id="4" creationId="{B65622C2-C9DC-5E62-A28F-44483A1C6A39}"/>
          </ac:spMkLst>
        </pc:spChg>
        <pc:picChg chg="mod">
          <ac:chgData name="Oude Elferink, Puck" userId="5be1faac-410f-4d3a-9f21-2a5f686caa17" providerId="ADAL" clId="{894B3BD9-E7A0-49CD-9C49-FD3BDE9E3ED6}" dt="2025-04-12T09:36:21.018" v="3646" actId="1076"/>
          <ac:picMkLst>
            <pc:docMk/>
            <pc:sldMk cId="1278718371" sldId="291"/>
            <ac:picMk id="6" creationId="{EDA62CD0-99A0-E84F-7A73-C450448A9165}"/>
          </ac:picMkLst>
        </pc:picChg>
        <pc:picChg chg="mod">
          <ac:chgData name="Oude Elferink, Puck" userId="5be1faac-410f-4d3a-9f21-2a5f686caa17" providerId="ADAL" clId="{894B3BD9-E7A0-49CD-9C49-FD3BDE9E3ED6}" dt="2025-04-12T09:36:18.060" v="3645" actId="1076"/>
          <ac:picMkLst>
            <pc:docMk/>
            <pc:sldMk cId="1278718371" sldId="291"/>
            <ac:picMk id="8" creationId="{DFFE6034-A9F5-B6CF-AD4D-52BAC80C3A28}"/>
          </ac:picMkLst>
        </pc:picChg>
        <pc:picChg chg="del">
          <ac:chgData name="Oude Elferink, Puck" userId="5be1faac-410f-4d3a-9f21-2a5f686caa17" providerId="ADAL" clId="{894B3BD9-E7A0-49CD-9C49-FD3BDE9E3ED6}" dt="2025-04-12T09:36:15.426" v="3644" actId="478"/>
          <ac:picMkLst>
            <pc:docMk/>
            <pc:sldMk cId="1278718371" sldId="291"/>
            <ac:picMk id="10" creationId="{1E459614-2369-CA2C-7851-40AA55432D60}"/>
          </ac:picMkLst>
        </pc:picChg>
      </pc:sldChg>
      <pc:sldChg chg="addSp delSp modSp add mod modNotesTx">
        <pc:chgData name="Oude Elferink, Puck" userId="5be1faac-410f-4d3a-9f21-2a5f686caa17" providerId="ADAL" clId="{894B3BD9-E7A0-49CD-9C49-FD3BDE9E3ED6}" dt="2025-04-12T09:28:25.433" v="2896" actId="1076"/>
        <pc:sldMkLst>
          <pc:docMk/>
          <pc:sldMk cId="1967941908" sldId="292"/>
        </pc:sldMkLst>
        <pc:picChg chg="add del mod">
          <ac:chgData name="Oude Elferink, Puck" userId="5be1faac-410f-4d3a-9f21-2a5f686caa17" providerId="ADAL" clId="{894B3BD9-E7A0-49CD-9C49-FD3BDE9E3ED6}" dt="2025-04-12T09:25:33.310" v="2817" actId="478"/>
          <ac:picMkLst>
            <pc:docMk/>
            <pc:sldMk cId="1967941908" sldId="292"/>
            <ac:picMk id="5" creationId="{F8E8606B-D8C0-DB24-9107-406803EEBDFC}"/>
          </ac:picMkLst>
        </pc:picChg>
        <pc:picChg chg="mod">
          <ac:chgData name="Oude Elferink, Puck" userId="5be1faac-410f-4d3a-9f21-2a5f686caa17" providerId="ADAL" clId="{894B3BD9-E7A0-49CD-9C49-FD3BDE9E3ED6}" dt="2025-04-12T09:28:25.433" v="2896" actId="1076"/>
          <ac:picMkLst>
            <pc:docMk/>
            <pc:sldMk cId="1967941908" sldId="292"/>
            <ac:picMk id="6" creationId="{E1F586EB-8072-41E4-DCB3-93556A27B61C}"/>
          </ac:picMkLst>
        </pc:picChg>
        <pc:picChg chg="add del mod">
          <ac:chgData name="Oude Elferink, Puck" userId="5be1faac-410f-4d3a-9f21-2a5f686caa17" providerId="ADAL" clId="{894B3BD9-E7A0-49CD-9C49-FD3BDE9E3ED6}" dt="2025-04-12T09:25:31.966" v="2816" actId="478"/>
          <ac:picMkLst>
            <pc:docMk/>
            <pc:sldMk cId="1967941908" sldId="292"/>
            <ac:picMk id="7" creationId="{C3264440-B8F7-DC79-911E-06058AC2215A}"/>
          </ac:picMkLst>
        </pc:picChg>
        <pc:picChg chg="del">
          <ac:chgData name="Oude Elferink, Puck" userId="5be1faac-410f-4d3a-9f21-2a5f686caa17" providerId="ADAL" clId="{894B3BD9-E7A0-49CD-9C49-FD3BDE9E3ED6}" dt="2025-04-12T09:06:05.878" v="1871" actId="478"/>
          <ac:picMkLst>
            <pc:docMk/>
            <pc:sldMk cId="1967941908" sldId="292"/>
            <ac:picMk id="8" creationId="{FFB43042-BB58-72FE-EA47-CB12FE521D9C}"/>
          </ac:picMkLst>
        </pc:picChg>
        <pc:picChg chg="add del mod">
          <ac:chgData name="Oude Elferink, Puck" userId="5be1faac-410f-4d3a-9f21-2a5f686caa17" providerId="ADAL" clId="{894B3BD9-E7A0-49CD-9C49-FD3BDE9E3ED6}" dt="2025-04-12T09:28:20.540" v="2894" actId="478"/>
          <ac:picMkLst>
            <pc:docMk/>
            <pc:sldMk cId="1967941908" sldId="292"/>
            <ac:picMk id="9" creationId="{A9642253-85B8-C200-DDF7-4F9E8007A420}"/>
          </ac:picMkLst>
        </pc:picChg>
      </pc:sldChg>
      <pc:sldChg chg="addSp delSp modSp add del mod modNotesTx">
        <pc:chgData name="Oude Elferink, Puck" userId="5be1faac-410f-4d3a-9f21-2a5f686caa17" providerId="ADAL" clId="{894B3BD9-E7A0-49CD-9C49-FD3BDE9E3ED6}" dt="2025-04-12T09:26:01.453" v="2821" actId="2696"/>
        <pc:sldMkLst>
          <pc:docMk/>
          <pc:sldMk cId="1397238349" sldId="293"/>
        </pc:sldMkLst>
        <pc:spChg chg="mod">
          <ac:chgData name="Oude Elferink, Puck" userId="5be1faac-410f-4d3a-9f21-2a5f686caa17" providerId="ADAL" clId="{894B3BD9-E7A0-49CD-9C49-FD3BDE9E3ED6}" dt="2025-04-12T08:50:52.429" v="1004" actId="20577"/>
          <ac:spMkLst>
            <pc:docMk/>
            <pc:sldMk cId="1397238349" sldId="293"/>
            <ac:spMk id="5" creationId="{329E7E0B-B629-C528-3846-AFABCA2A2013}"/>
          </ac:spMkLst>
        </pc:spChg>
        <pc:picChg chg="add del mod">
          <ac:chgData name="Oude Elferink, Puck" userId="5be1faac-410f-4d3a-9f21-2a5f686caa17" providerId="ADAL" clId="{894B3BD9-E7A0-49CD-9C49-FD3BDE9E3ED6}" dt="2025-04-12T09:25:47.443" v="2818" actId="21"/>
          <ac:picMkLst>
            <pc:docMk/>
            <pc:sldMk cId="1397238349" sldId="293"/>
            <ac:picMk id="6" creationId="{0B6F872F-56B0-02AC-6673-69C652153B89}"/>
          </ac:picMkLst>
        </pc:picChg>
        <pc:picChg chg="del">
          <ac:chgData name="Oude Elferink, Puck" userId="5be1faac-410f-4d3a-9f21-2a5f686caa17" providerId="ADAL" clId="{894B3BD9-E7A0-49CD-9C49-FD3BDE9E3ED6}" dt="2025-04-12T08:53:35.321" v="1005" actId="478"/>
          <ac:picMkLst>
            <pc:docMk/>
            <pc:sldMk cId="1397238349" sldId="293"/>
            <ac:picMk id="8" creationId="{FFB43042-BB58-72FE-EA47-CB12FE521D9C}"/>
          </ac:picMkLst>
        </pc:picChg>
        <pc:picChg chg="del">
          <ac:chgData name="Oude Elferink, Puck" userId="5be1faac-410f-4d3a-9f21-2a5f686caa17" providerId="ADAL" clId="{894B3BD9-E7A0-49CD-9C49-FD3BDE9E3ED6}" dt="2025-04-12T08:50:15.088" v="949" actId="478"/>
          <ac:picMkLst>
            <pc:docMk/>
            <pc:sldMk cId="1397238349" sldId="293"/>
            <ac:picMk id="9" creationId="{05967C05-7831-53EE-7D6A-113863C0F04E}"/>
          </ac:picMkLst>
        </pc:picChg>
        <pc:picChg chg="add del mod">
          <ac:chgData name="Oude Elferink, Puck" userId="5be1faac-410f-4d3a-9f21-2a5f686caa17" providerId="ADAL" clId="{894B3BD9-E7A0-49CD-9C49-FD3BDE9E3ED6}" dt="2025-04-12T09:06:27.436" v="1876" actId="21"/>
          <ac:picMkLst>
            <pc:docMk/>
            <pc:sldMk cId="1397238349" sldId="293"/>
            <ac:picMk id="10" creationId="{B87A2C5C-B02C-A30D-C8CC-C9B3EBC80C31}"/>
          </ac:picMkLst>
        </pc:picChg>
      </pc:sldChg>
      <pc:sldChg chg="modSp add mod modNotesTx">
        <pc:chgData name="Oude Elferink, Puck" userId="5be1faac-410f-4d3a-9f21-2a5f686caa17" providerId="ADAL" clId="{894B3BD9-E7A0-49CD-9C49-FD3BDE9E3ED6}" dt="2025-04-12T09:27:54.082" v="2891" actId="20577"/>
        <pc:sldMkLst>
          <pc:docMk/>
          <pc:sldMk cId="1621026018" sldId="294"/>
        </pc:sldMkLst>
        <pc:spChg chg="mod">
          <ac:chgData name="Oude Elferink, Puck" userId="5be1faac-410f-4d3a-9f21-2a5f686caa17" providerId="ADAL" clId="{894B3BD9-E7A0-49CD-9C49-FD3BDE9E3ED6}" dt="2025-04-12T09:27:45.268" v="2890" actId="20577"/>
          <ac:spMkLst>
            <pc:docMk/>
            <pc:sldMk cId="1621026018" sldId="294"/>
            <ac:spMk id="5" creationId="{329E7E0B-B629-C528-3846-AFABCA2A2013}"/>
          </ac:spMkLst>
        </pc:spChg>
        <pc:picChg chg="mod">
          <ac:chgData name="Oude Elferink, Puck" userId="5be1faac-410f-4d3a-9f21-2a5f686caa17" providerId="ADAL" clId="{894B3BD9-E7A0-49CD-9C49-FD3BDE9E3ED6}" dt="2025-04-12T09:26:55.510" v="2831" actId="1076"/>
          <ac:picMkLst>
            <pc:docMk/>
            <pc:sldMk cId="1621026018" sldId="294"/>
            <ac:picMk id="9" creationId="{05967C05-7831-53EE-7D6A-113863C0F04E}"/>
          </ac:picMkLst>
        </pc:picChg>
      </pc:sldChg>
      <pc:sldChg chg="modSp add mod ord modNotesTx">
        <pc:chgData name="Oude Elferink, Puck" userId="5be1faac-410f-4d3a-9f21-2a5f686caa17" providerId="ADAL" clId="{894B3BD9-E7A0-49CD-9C49-FD3BDE9E3ED6}" dt="2025-04-12T09:28:00.299" v="2892" actId="20577"/>
        <pc:sldMkLst>
          <pc:docMk/>
          <pc:sldMk cId="2480157976" sldId="295"/>
        </pc:sldMkLst>
        <pc:spChg chg="mod">
          <ac:chgData name="Oude Elferink, Puck" userId="5be1faac-410f-4d3a-9f21-2a5f686caa17" providerId="ADAL" clId="{894B3BD9-E7A0-49CD-9C49-FD3BDE9E3ED6}" dt="2025-04-12T09:27:20.374" v="2834" actId="14100"/>
          <ac:spMkLst>
            <pc:docMk/>
            <pc:sldMk cId="2480157976" sldId="295"/>
            <ac:spMk id="2" creationId="{31518E5B-8908-6019-28F3-19AADC3E2A69}"/>
          </ac:spMkLst>
        </pc:spChg>
        <pc:spChg chg="mod">
          <ac:chgData name="Oude Elferink, Puck" userId="5be1faac-410f-4d3a-9f21-2a5f686caa17" providerId="ADAL" clId="{894B3BD9-E7A0-49CD-9C49-FD3BDE9E3ED6}" dt="2025-04-12T09:27:33.733" v="2863" actId="20577"/>
          <ac:spMkLst>
            <pc:docMk/>
            <pc:sldMk cId="2480157976" sldId="295"/>
            <ac:spMk id="5" creationId="{329E7E0B-B629-C528-3846-AFABCA2A2013}"/>
          </ac:spMkLst>
        </pc:spChg>
        <pc:picChg chg="mod">
          <ac:chgData name="Oude Elferink, Puck" userId="5be1faac-410f-4d3a-9f21-2a5f686caa17" providerId="ADAL" clId="{894B3BD9-E7A0-49CD-9C49-FD3BDE9E3ED6}" dt="2025-04-12T09:26:28.495" v="2825" actId="1076"/>
          <ac:picMkLst>
            <pc:docMk/>
            <pc:sldMk cId="2480157976" sldId="295"/>
            <ac:picMk id="9" creationId="{05967C05-7831-53EE-7D6A-113863C0F04E}"/>
          </ac:picMkLst>
        </pc:picChg>
      </pc:sldChg>
      <pc:sldChg chg="addSp delSp modSp new mod modNotesTx">
        <pc:chgData name="Oude Elferink, Puck" userId="5be1faac-410f-4d3a-9f21-2a5f686caa17" providerId="ADAL" clId="{894B3BD9-E7A0-49CD-9C49-FD3BDE9E3ED6}" dt="2025-04-12T09:47:25.093" v="5016" actId="1076"/>
        <pc:sldMkLst>
          <pc:docMk/>
          <pc:sldMk cId="930965279" sldId="296"/>
        </pc:sldMkLst>
        <pc:spChg chg="mod">
          <ac:chgData name="Oude Elferink, Puck" userId="5be1faac-410f-4d3a-9f21-2a5f686caa17" providerId="ADAL" clId="{894B3BD9-E7A0-49CD-9C49-FD3BDE9E3ED6}" dt="2025-04-12T09:43:54.676" v="4595" actId="20577"/>
          <ac:spMkLst>
            <pc:docMk/>
            <pc:sldMk cId="930965279" sldId="296"/>
            <ac:spMk id="2" creationId="{936C983A-7BF1-02B0-85F3-428058DD9CAB}"/>
          </ac:spMkLst>
        </pc:spChg>
        <pc:spChg chg="del">
          <ac:chgData name="Oude Elferink, Puck" userId="5be1faac-410f-4d3a-9f21-2a5f686caa17" providerId="ADAL" clId="{894B3BD9-E7A0-49CD-9C49-FD3BDE9E3ED6}" dt="2025-04-12T09:43:44.224" v="4572" actId="22"/>
          <ac:spMkLst>
            <pc:docMk/>
            <pc:sldMk cId="930965279" sldId="296"/>
            <ac:spMk id="3" creationId="{2EA1C39D-FEA7-CC3E-C043-8AF85F9A4FC4}"/>
          </ac:spMkLst>
        </pc:spChg>
        <pc:picChg chg="add mod ord">
          <ac:chgData name="Oude Elferink, Puck" userId="5be1faac-410f-4d3a-9f21-2a5f686caa17" providerId="ADAL" clId="{894B3BD9-E7A0-49CD-9C49-FD3BDE9E3ED6}" dt="2025-04-12T09:44:31.669" v="4597" actId="1076"/>
          <ac:picMkLst>
            <pc:docMk/>
            <pc:sldMk cId="930965279" sldId="296"/>
            <ac:picMk id="6" creationId="{E988542E-EF3F-5DAF-CE9D-DA3D09604552}"/>
          </ac:picMkLst>
        </pc:picChg>
        <pc:picChg chg="add mod modCrop">
          <ac:chgData name="Oude Elferink, Puck" userId="5be1faac-410f-4d3a-9f21-2a5f686caa17" providerId="ADAL" clId="{894B3BD9-E7A0-49CD-9C49-FD3BDE9E3ED6}" dt="2025-04-12T09:47:25.093" v="5016" actId="1076"/>
          <ac:picMkLst>
            <pc:docMk/>
            <pc:sldMk cId="930965279" sldId="296"/>
            <ac:picMk id="8" creationId="{1DC21EE0-CCB9-E052-ADA3-5DEBD96612C4}"/>
          </ac:picMkLst>
        </pc:picChg>
      </pc:sldChg>
      <pc:sldChg chg="addSp delSp modSp new mod modAnim">
        <pc:chgData name="Oude Elferink, Puck" userId="5be1faac-410f-4d3a-9f21-2a5f686caa17" providerId="ADAL" clId="{894B3BD9-E7A0-49CD-9C49-FD3BDE9E3ED6}" dt="2025-04-12T09:50:18.131" v="5091" actId="166"/>
        <pc:sldMkLst>
          <pc:docMk/>
          <pc:sldMk cId="2999625559" sldId="297"/>
        </pc:sldMkLst>
        <pc:spChg chg="del">
          <ac:chgData name="Oude Elferink, Puck" userId="5be1faac-410f-4d3a-9f21-2a5f686caa17" providerId="ADAL" clId="{894B3BD9-E7A0-49CD-9C49-FD3BDE9E3ED6}" dt="2025-04-12T09:49:40.673" v="5086" actId="478"/>
          <ac:spMkLst>
            <pc:docMk/>
            <pc:sldMk cId="2999625559" sldId="297"/>
            <ac:spMk id="2" creationId="{F07571D6-6A80-F4E8-46A3-481EE3C9F142}"/>
          </ac:spMkLst>
        </pc:spChg>
        <pc:spChg chg="del">
          <ac:chgData name="Oude Elferink, Puck" userId="5be1faac-410f-4d3a-9f21-2a5f686caa17" providerId="ADAL" clId="{894B3BD9-E7A0-49CD-9C49-FD3BDE9E3ED6}" dt="2025-04-12T09:47:44.282" v="5018" actId="22"/>
          <ac:spMkLst>
            <pc:docMk/>
            <pc:sldMk cId="2999625559" sldId="297"/>
            <ac:spMk id="3" creationId="{267496B8-67D9-C874-A492-150ABB60910F}"/>
          </ac:spMkLst>
        </pc:spChg>
        <pc:spChg chg="add del mod">
          <ac:chgData name="Oude Elferink, Puck" userId="5be1faac-410f-4d3a-9f21-2a5f686caa17" providerId="ADAL" clId="{894B3BD9-E7A0-49CD-9C49-FD3BDE9E3ED6}" dt="2025-04-12T09:48:36.236" v="5020" actId="22"/>
          <ac:spMkLst>
            <pc:docMk/>
            <pc:sldMk cId="2999625559" sldId="297"/>
            <ac:spMk id="8" creationId="{EE1AE5E6-5AE3-563A-C1F4-2AD4994C02E6}"/>
          </ac:spMkLst>
        </pc:spChg>
        <pc:picChg chg="add del mod ord">
          <ac:chgData name="Oude Elferink, Puck" userId="5be1faac-410f-4d3a-9f21-2a5f686caa17" providerId="ADAL" clId="{894B3BD9-E7A0-49CD-9C49-FD3BDE9E3ED6}" dt="2025-04-12T09:48:00.425" v="5019" actId="478"/>
          <ac:picMkLst>
            <pc:docMk/>
            <pc:sldMk cId="2999625559" sldId="297"/>
            <ac:picMk id="6" creationId="{121C0B49-A3BF-30E3-A7AB-AE992EA5357A}"/>
          </ac:picMkLst>
        </pc:picChg>
        <pc:picChg chg="add mod ord">
          <ac:chgData name="Oude Elferink, Puck" userId="5be1faac-410f-4d3a-9f21-2a5f686caa17" providerId="ADAL" clId="{894B3BD9-E7A0-49CD-9C49-FD3BDE9E3ED6}" dt="2025-04-12T09:50:18.131" v="5091" actId="166"/>
          <ac:picMkLst>
            <pc:docMk/>
            <pc:sldMk cId="2999625559" sldId="297"/>
            <ac:picMk id="10" creationId="{33267F02-3C35-A1AA-BB1A-4A0776E37DDD}"/>
          </ac:picMkLst>
        </pc:picChg>
        <pc:picChg chg="add mod">
          <ac:chgData name="Oude Elferink, Puck" userId="5be1faac-410f-4d3a-9f21-2a5f686caa17" providerId="ADAL" clId="{894B3BD9-E7A0-49CD-9C49-FD3BDE9E3ED6}" dt="2025-04-12T09:49:43.169" v="5087" actId="1076"/>
          <ac:picMkLst>
            <pc:docMk/>
            <pc:sldMk cId="2999625559" sldId="297"/>
            <ac:picMk id="12" creationId="{388E1670-F607-582F-BD5E-4143AD310F4E}"/>
          </ac:picMkLst>
        </pc:picChg>
      </pc:sldChg>
      <pc:sldChg chg="addSp delSp modSp add mod modNotesTx">
        <pc:chgData name="Oude Elferink, Puck" userId="5be1faac-410f-4d3a-9f21-2a5f686caa17" providerId="ADAL" clId="{894B3BD9-E7A0-49CD-9C49-FD3BDE9E3ED6}" dt="2025-04-12T10:17:25.441" v="5365" actId="20577"/>
        <pc:sldMkLst>
          <pc:docMk/>
          <pc:sldMk cId="2011266722" sldId="298"/>
        </pc:sldMkLst>
        <pc:picChg chg="add del mod">
          <ac:chgData name="Oude Elferink, Puck" userId="5be1faac-410f-4d3a-9f21-2a5f686caa17" providerId="ADAL" clId="{894B3BD9-E7A0-49CD-9C49-FD3BDE9E3ED6}" dt="2025-04-12T10:16:27.598" v="5357" actId="21"/>
          <ac:picMkLst>
            <pc:docMk/>
            <pc:sldMk cId="2011266722" sldId="298"/>
            <ac:picMk id="5" creationId="{95A68015-DF8E-AB2D-FCC2-17899C7F41ED}"/>
          </ac:picMkLst>
        </pc:picChg>
        <pc:picChg chg="del">
          <ac:chgData name="Oude Elferink, Puck" userId="5be1faac-410f-4d3a-9f21-2a5f686caa17" providerId="ADAL" clId="{894B3BD9-E7A0-49CD-9C49-FD3BDE9E3ED6}" dt="2025-04-12T10:04:00.237" v="5336" actId="478"/>
          <ac:picMkLst>
            <pc:docMk/>
            <pc:sldMk cId="2011266722" sldId="298"/>
            <ac:picMk id="7" creationId="{0ED1EDE6-4E7D-A5C8-8B6C-881B09F3EB7E}"/>
          </ac:picMkLst>
        </pc:picChg>
        <pc:picChg chg="del">
          <ac:chgData name="Oude Elferink, Puck" userId="5be1faac-410f-4d3a-9f21-2a5f686caa17" providerId="ADAL" clId="{894B3BD9-E7A0-49CD-9C49-FD3BDE9E3ED6}" dt="2025-04-12T10:03:58.104" v="5334" actId="478"/>
          <ac:picMkLst>
            <pc:docMk/>
            <pc:sldMk cId="2011266722" sldId="298"/>
            <ac:picMk id="9" creationId="{C8B2C920-4DBB-85AC-78BA-DB722E86BB7D}"/>
          </ac:picMkLst>
        </pc:picChg>
        <pc:picChg chg="add del mod">
          <ac:chgData name="Oude Elferink, Puck" userId="5be1faac-410f-4d3a-9f21-2a5f686caa17" providerId="ADAL" clId="{894B3BD9-E7A0-49CD-9C49-FD3BDE9E3ED6}" dt="2025-04-12T10:15:59.089" v="5349" actId="21"/>
          <ac:picMkLst>
            <pc:docMk/>
            <pc:sldMk cId="2011266722" sldId="298"/>
            <ac:picMk id="10" creationId="{3302C400-D6AB-5560-449C-D0905A3957C3}"/>
          </ac:picMkLst>
        </pc:picChg>
        <pc:picChg chg="del">
          <ac:chgData name="Oude Elferink, Puck" userId="5be1faac-410f-4d3a-9f21-2a5f686caa17" providerId="ADAL" clId="{894B3BD9-E7A0-49CD-9C49-FD3BDE9E3ED6}" dt="2025-04-12T10:03:59.688" v="5335" actId="478"/>
          <ac:picMkLst>
            <pc:docMk/>
            <pc:sldMk cId="2011266722" sldId="298"/>
            <ac:picMk id="11" creationId="{34EB3746-22A5-B041-A77E-C2C979042C8C}"/>
          </ac:picMkLst>
        </pc:picChg>
        <pc:picChg chg="add del mod">
          <ac:chgData name="Oude Elferink, Puck" userId="5be1faac-410f-4d3a-9f21-2a5f686caa17" providerId="ADAL" clId="{894B3BD9-E7A0-49CD-9C49-FD3BDE9E3ED6}" dt="2025-04-12T10:16:12.205" v="5354" actId="21"/>
          <ac:picMkLst>
            <pc:docMk/>
            <pc:sldMk cId="2011266722" sldId="298"/>
            <ac:picMk id="13" creationId="{468A275A-E250-B21A-5412-D708D26E5CC3}"/>
          </ac:picMkLst>
        </pc:picChg>
      </pc:sldChg>
    </pc:docChg>
  </pc:docChgLst>
  <pc:docChgLst>
    <pc:chgData name="Oude Elferink, Puck" userId="5be1faac-410f-4d3a-9f21-2a5f686caa17" providerId="ADAL" clId="{8F6358B7-7F69-4479-B7FA-717144E3267F}"/>
    <pc:docChg chg="addSld modSld">
      <pc:chgData name="Oude Elferink, Puck" userId="5be1faac-410f-4d3a-9f21-2a5f686caa17" providerId="ADAL" clId="{8F6358B7-7F69-4479-B7FA-717144E3267F}" dt="2025-04-09T19:20:53.859" v="9" actId="1076"/>
      <pc:docMkLst>
        <pc:docMk/>
      </pc:docMkLst>
      <pc:sldChg chg="addSp delSp modSp new mod">
        <pc:chgData name="Oude Elferink, Puck" userId="5be1faac-410f-4d3a-9f21-2a5f686caa17" providerId="ADAL" clId="{8F6358B7-7F69-4479-B7FA-717144E3267F}" dt="2025-04-09T19:20:53.859" v="9" actId="1076"/>
        <pc:sldMkLst>
          <pc:docMk/>
          <pc:sldMk cId="1278718371" sldId="291"/>
        </pc:sldMkLst>
        <pc:spChg chg="del">
          <ac:chgData name="Oude Elferink, Puck" userId="5be1faac-410f-4d3a-9f21-2a5f686caa17" providerId="ADAL" clId="{8F6358B7-7F69-4479-B7FA-717144E3267F}" dt="2025-04-09T19:18:01.415" v="1" actId="22"/>
          <ac:spMkLst>
            <pc:docMk/>
            <pc:sldMk cId="1278718371" sldId="291"/>
            <ac:spMk id="3" creationId="{4B8C004B-B983-93AC-5751-0515D9A7479D}"/>
          </ac:spMkLst>
        </pc:spChg>
        <pc:picChg chg="add mod ord">
          <ac:chgData name="Oude Elferink, Puck" userId="5be1faac-410f-4d3a-9f21-2a5f686caa17" providerId="ADAL" clId="{8F6358B7-7F69-4479-B7FA-717144E3267F}" dt="2025-04-09T19:20:48.636" v="7" actId="1076"/>
          <ac:picMkLst>
            <pc:docMk/>
            <pc:sldMk cId="1278718371" sldId="291"/>
            <ac:picMk id="6" creationId="{EDA62CD0-99A0-E84F-7A73-C450448A9165}"/>
          </ac:picMkLst>
        </pc:picChg>
        <pc:picChg chg="add mod">
          <ac:chgData name="Oude Elferink, Puck" userId="5be1faac-410f-4d3a-9f21-2a5f686caa17" providerId="ADAL" clId="{8F6358B7-7F69-4479-B7FA-717144E3267F}" dt="2025-04-09T19:20:51.693" v="8" actId="1076"/>
          <ac:picMkLst>
            <pc:docMk/>
            <pc:sldMk cId="1278718371" sldId="291"/>
            <ac:picMk id="8" creationId="{DFFE6034-A9F5-B6CF-AD4D-52BAC80C3A28}"/>
          </ac:picMkLst>
        </pc:picChg>
        <pc:picChg chg="add mod">
          <ac:chgData name="Oude Elferink, Puck" userId="5be1faac-410f-4d3a-9f21-2a5f686caa17" providerId="ADAL" clId="{8F6358B7-7F69-4479-B7FA-717144E3267F}" dt="2025-04-09T19:20:53.859" v="9" actId="1076"/>
          <ac:picMkLst>
            <pc:docMk/>
            <pc:sldMk cId="1278718371" sldId="291"/>
            <ac:picMk id="10" creationId="{1E459614-2369-CA2C-7851-40AA55432D60}"/>
          </ac:picMkLst>
        </pc:picChg>
      </pc:sldChg>
    </pc:docChg>
  </pc:docChgLst>
  <pc:docChgLst>
    <pc:chgData name="Oude Elferink, Puck" userId="5be1faac-410f-4d3a-9f21-2a5f686caa17" providerId="ADAL" clId="{7CFE7196-5595-4744-93BE-4CB59A58072D}"/>
    <pc:docChg chg="modSld">
      <pc:chgData name="Oude Elferink, Puck" userId="5be1faac-410f-4d3a-9f21-2a5f686caa17" providerId="ADAL" clId="{7CFE7196-5595-4744-93BE-4CB59A58072D}" dt="2025-04-11T11:13:57.923" v="602" actId="20577"/>
      <pc:docMkLst>
        <pc:docMk/>
      </pc:docMkLst>
      <pc:sldChg chg="modNotesTx">
        <pc:chgData name="Oude Elferink, Puck" userId="5be1faac-410f-4d3a-9f21-2a5f686caa17" providerId="ADAL" clId="{7CFE7196-5595-4744-93BE-4CB59A58072D}" dt="2025-04-11T11:13:57.923" v="602" actId="20577"/>
        <pc:sldMkLst>
          <pc:docMk/>
          <pc:sldMk cId="867733134" sldId="274"/>
        </pc:sldMkLst>
      </pc:sldChg>
      <pc:sldChg chg="modNotesTx">
        <pc:chgData name="Oude Elferink, Puck" userId="5be1faac-410f-4d3a-9f21-2a5f686caa17" providerId="ADAL" clId="{7CFE7196-5595-4744-93BE-4CB59A58072D}" dt="2025-04-11T11:10:51.499" v="6" actId="6549"/>
        <pc:sldMkLst>
          <pc:docMk/>
          <pc:sldMk cId="1564057531" sldId="275"/>
        </pc:sldMkLst>
      </pc:sldChg>
    </pc:docChg>
  </pc:docChgLst>
  <pc:docChgLst>
    <pc:chgData name="Oude Elferink, Puck" userId="5be1faac-410f-4d3a-9f21-2a5f686caa17" providerId="ADAL" clId="{E7DEE484-0E98-4BB4-80A7-7BA206BBB7D1}"/>
    <pc:docChg chg="custSel addSld delSld modSld sldOrd">
      <pc:chgData name="Oude Elferink, Puck" userId="5be1faac-410f-4d3a-9f21-2a5f686caa17" providerId="ADAL" clId="{E7DEE484-0E98-4BB4-80A7-7BA206BBB7D1}" dt="2025-03-29T10:12:35.428" v="11026" actId="20577"/>
      <pc:docMkLst>
        <pc:docMk/>
      </pc:docMkLst>
      <pc:sldChg chg="modSp new mod modNotesTx">
        <pc:chgData name="Oude Elferink, Puck" userId="5be1faac-410f-4d3a-9f21-2a5f686caa17" providerId="ADAL" clId="{E7DEE484-0E98-4BB4-80A7-7BA206BBB7D1}" dt="2025-03-29T09:34:59.829" v="7077" actId="20577"/>
        <pc:sldMkLst>
          <pc:docMk/>
          <pc:sldMk cId="867733134" sldId="274"/>
        </pc:sldMkLst>
        <pc:spChg chg="mod">
          <ac:chgData name="Oude Elferink, Puck" userId="5be1faac-410f-4d3a-9f21-2a5f686caa17" providerId="ADAL" clId="{E7DEE484-0E98-4BB4-80A7-7BA206BBB7D1}" dt="2025-03-29T07:42:13.949" v="33" actId="20577"/>
          <ac:spMkLst>
            <pc:docMk/>
            <pc:sldMk cId="867733134" sldId="274"/>
            <ac:spMk id="2" creationId="{E37B9B98-A3EF-2278-8184-3BED7467E108}"/>
          </ac:spMkLst>
        </pc:spChg>
      </pc:sldChg>
      <pc:sldChg chg="addSp modSp new mod modAnim modNotesTx">
        <pc:chgData name="Oude Elferink, Puck" userId="5be1faac-410f-4d3a-9f21-2a5f686caa17" providerId="ADAL" clId="{E7DEE484-0E98-4BB4-80A7-7BA206BBB7D1}" dt="2025-03-29T08:11:35.590" v="2301" actId="5793"/>
        <pc:sldMkLst>
          <pc:docMk/>
          <pc:sldMk cId="1564057531" sldId="275"/>
        </pc:sldMkLst>
        <pc:spChg chg="mod">
          <ac:chgData name="Oude Elferink, Puck" userId="5be1faac-410f-4d3a-9f21-2a5f686caa17" providerId="ADAL" clId="{E7DEE484-0E98-4BB4-80A7-7BA206BBB7D1}" dt="2025-03-29T08:08:20.221" v="2213" actId="20577"/>
          <ac:spMkLst>
            <pc:docMk/>
            <pc:sldMk cId="1564057531" sldId="275"/>
            <ac:spMk id="2" creationId="{AD498DE4-D967-85BC-CB14-96E05F6057CB}"/>
          </ac:spMkLst>
        </pc:spChg>
        <pc:spChg chg="mod">
          <ac:chgData name="Oude Elferink, Puck" userId="5be1faac-410f-4d3a-9f21-2a5f686caa17" providerId="ADAL" clId="{E7DEE484-0E98-4BB4-80A7-7BA206BBB7D1}" dt="2025-03-29T08:11:35.590" v="2301" actId="5793"/>
          <ac:spMkLst>
            <pc:docMk/>
            <pc:sldMk cId="1564057531" sldId="275"/>
            <ac:spMk id="3" creationId="{7535D87D-763D-C831-FB86-3AC827FC2940}"/>
          </ac:spMkLst>
        </pc:spChg>
        <pc:picChg chg="add mod">
          <ac:chgData name="Oude Elferink, Puck" userId="5be1faac-410f-4d3a-9f21-2a5f686caa17" providerId="ADAL" clId="{E7DEE484-0E98-4BB4-80A7-7BA206BBB7D1}" dt="2025-03-29T08:10:34.914" v="2296" actId="1076"/>
          <ac:picMkLst>
            <pc:docMk/>
            <pc:sldMk cId="1564057531" sldId="275"/>
            <ac:picMk id="6" creationId="{3CA2F3C4-B785-9F4F-C36D-319B09C2BD5A}"/>
          </ac:picMkLst>
        </pc:picChg>
      </pc:sldChg>
      <pc:sldChg chg="modSp new mod">
        <pc:chgData name="Oude Elferink, Puck" userId="5be1faac-410f-4d3a-9f21-2a5f686caa17" providerId="ADAL" clId="{E7DEE484-0E98-4BB4-80A7-7BA206BBB7D1}" dt="2025-03-29T08:12:18.703" v="2306" actId="207"/>
        <pc:sldMkLst>
          <pc:docMk/>
          <pc:sldMk cId="3343669295" sldId="276"/>
        </pc:sldMkLst>
        <pc:spChg chg="mod">
          <ac:chgData name="Oude Elferink, Puck" userId="5be1faac-410f-4d3a-9f21-2a5f686caa17" providerId="ADAL" clId="{E7DEE484-0E98-4BB4-80A7-7BA206BBB7D1}" dt="2025-03-29T08:12:18.703" v="2306" actId="207"/>
          <ac:spMkLst>
            <pc:docMk/>
            <pc:sldMk cId="3343669295" sldId="276"/>
            <ac:spMk id="3" creationId="{93E2505B-251A-A351-AF23-191A7B96D4DD}"/>
          </ac:spMkLst>
        </pc:spChg>
      </pc:sldChg>
      <pc:sldChg chg="addSp delSp modSp new mod delAnim modAnim modNotesTx">
        <pc:chgData name="Oude Elferink, Puck" userId="5be1faac-410f-4d3a-9f21-2a5f686caa17" providerId="ADAL" clId="{E7DEE484-0E98-4BB4-80A7-7BA206BBB7D1}" dt="2025-03-29T08:39:42.231" v="4298" actId="20577"/>
        <pc:sldMkLst>
          <pc:docMk/>
          <pc:sldMk cId="2891716275" sldId="277"/>
        </pc:sldMkLst>
        <pc:spChg chg="mod">
          <ac:chgData name="Oude Elferink, Puck" userId="5be1faac-410f-4d3a-9f21-2a5f686caa17" providerId="ADAL" clId="{E7DEE484-0E98-4BB4-80A7-7BA206BBB7D1}" dt="2025-03-29T08:39:42.231" v="4298" actId="20577"/>
          <ac:spMkLst>
            <pc:docMk/>
            <pc:sldMk cId="2891716275" sldId="277"/>
            <ac:spMk id="2" creationId="{C8CB7137-2EDA-F786-D648-291261C1F415}"/>
          </ac:spMkLst>
        </pc:spChg>
        <pc:spChg chg="del">
          <ac:chgData name="Oude Elferink, Puck" userId="5be1faac-410f-4d3a-9f21-2a5f686caa17" providerId="ADAL" clId="{E7DEE484-0E98-4BB4-80A7-7BA206BBB7D1}" dt="2025-03-29T08:13:35.119" v="2308" actId="22"/>
          <ac:spMkLst>
            <pc:docMk/>
            <pc:sldMk cId="2891716275" sldId="277"/>
            <ac:spMk id="3" creationId="{EAB3EC9A-F5F3-E779-E282-33AF0BB04054}"/>
          </ac:spMkLst>
        </pc:spChg>
        <pc:picChg chg="add mod ord">
          <ac:chgData name="Oude Elferink, Puck" userId="5be1faac-410f-4d3a-9f21-2a5f686caa17" providerId="ADAL" clId="{E7DEE484-0E98-4BB4-80A7-7BA206BBB7D1}" dt="2025-03-29T08:22:19.053" v="2838" actId="1076"/>
          <ac:picMkLst>
            <pc:docMk/>
            <pc:sldMk cId="2891716275" sldId="277"/>
            <ac:picMk id="6" creationId="{A7D8E94F-0C2B-9C66-EB54-FB2C0ADEF10C}"/>
          </ac:picMkLst>
        </pc:picChg>
        <pc:picChg chg="add del mod">
          <ac:chgData name="Oude Elferink, Puck" userId="5be1faac-410f-4d3a-9f21-2a5f686caa17" providerId="ADAL" clId="{E7DEE484-0E98-4BB4-80A7-7BA206BBB7D1}" dt="2025-03-29T08:38:33.879" v="4284" actId="478"/>
          <ac:picMkLst>
            <pc:docMk/>
            <pc:sldMk cId="2891716275" sldId="277"/>
            <ac:picMk id="8" creationId="{6660FD2C-5FB3-D678-4E3F-A1E61717F324}"/>
          </ac:picMkLst>
        </pc:picChg>
        <pc:picChg chg="add mod">
          <ac:chgData name="Oude Elferink, Puck" userId="5be1faac-410f-4d3a-9f21-2a5f686caa17" providerId="ADAL" clId="{E7DEE484-0E98-4BB4-80A7-7BA206BBB7D1}" dt="2025-03-29T08:22:46.323" v="2844" actId="1076"/>
          <ac:picMkLst>
            <pc:docMk/>
            <pc:sldMk cId="2891716275" sldId="277"/>
            <ac:picMk id="10" creationId="{7511187E-46A9-E86B-7564-D1CBDBDAB481}"/>
          </ac:picMkLst>
        </pc:picChg>
        <pc:picChg chg="add mod">
          <ac:chgData name="Oude Elferink, Puck" userId="5be1faac-410f-4d3a-9f21-2a5f686caa17" providerId="ADAL" clId="{E7DEE484-0E98-4BB4-80A7-7BA206BBB7D1}" dt="2025-03-29T08:38:45.594" v="4287" actId="1076"/>
          <ac:picMkLst>
            <pc:docMk/>
            <pc:sldMk cId="2891716275" sldId="277"/>
            <ac:picMk id="11" creationId="{2C158D72-81B4-01B2-9C4C-9DFEEDBDA243}"/>
          </ac:picMkLst>
        </pc:picChg>
      </pc:sldChg>
      <pc:sldChg chg="addSp delSp modSp new del mod modNotesTx">
        <pc:chgData name="Oude Elferink, Puck" userId="5be1faac-410f-4d3a-9f21-2a5f686caa17" providerId="ADAL" clId="{E7DEE484-0E98-4BB4-80A7-7BA206BBB7D1}" dt="2025-03-29T08:39:36.453" v="4297" actId="2696"/>
        <pc:sldMkLst>
          <pc:docMk/>
          <pc:sldMk cId="863904200" sldId="278"/>
        </pc:sldMkLst>
        <pc:spChg chg="del">
          <ac:chgData name="Oude Elferink, Puck" userId="5be1faac-410f-4d3a-9f21-2a5f686caa17" providerId="ADAL" clId="{E7DEE484-0E98-4BB4-80A7-7BA206BBB7D1}" dt="2025-03-29T08:34:33.233" v="3805" actId="22"/>
          <ac:spMkLst>
            <pc:docMk/>
            <pc:sldMk cId="863904200" sldId="278"/>
            <ac:spMk id="3" creationId="{64290288-9C5A-720F-0ECA-6E53AE8E1E48}"/>
          </ac:spMkLst>
        </pc:spChg>
        <pc:spChg chg="add mod">
          <ac:chgData name="Oude Elferink, Puck" userId="5be1faac-410f-4d3a-9f21-2a5f686caa17" providerId="ADAL" clId="{E7DEE484-0E98-4BB4-80A7-7BA206BBB7D1}" dt="2025-03-29T08:35:21.755" v="3813" actId="14100"/>
          <ac:spMkLst>
            <pc:docMk/>
            <pc:sldMk cId="863904200" sldId="278"/>
            <ac:spMk id="10" creationId="{8EAA1DB3-4692-F284-A767-B625F7A88D28}"/>
          </ac:spMkLst>
        </pc:spChg>
        <pc:picChg chg="add del mod ord">
          <ac:chgData name="Oude Elferink, Puck" userId="5be1faac-410f-4d3a-9f21-2a5f686caa17" providerId="ADAL" clId="{E7DEE484-0E98-4BB4-80A7-7BA206BBB7D1}" dt="2025-03-29T08:35:16.466" v="3811" actId="478"/>
          <ac:picMkLst>
            <pc:docMk/>
            <pc:sldMk cId="863904200" sldId="278"/>
            <ac:picMk id="6" creationId="{7D3BFFBC-A94D-45D7-49C6-670AF2AE0566}"/>
          </ac:picMkLst>
        </pc:picChg>
        <pc:picChg chg="add del mod">
          <ac:chgData name="Oude Elferink, Puck" userId="5be1faac-410f-4d3a-9f21-2a5f686caa17" providerId="ADAL" clId="{E7DEE484-0E98-4BB4-80A7-7BA206BBB7D1}" dt="2025-03-29T08:38:40.812" v="4285" actId="21"/>
          <ac:picMkLst>
            <pc:docMk/>
            <pc:sldMk cId="863904200" sldId="278"/>
            <ac:picMk id="8" creationId="{B6681FEB-BC16-8682-39A4-29A7278C2A5B}"/>
          </ac:picMkLst>
        </pc:picChg>
      </pc:sldChg>
      <pc:sldChg chg="modSp new mod modNotesTx">
        <pc:chgData name="Oude Elferink, Puck" userId="5be1faac-410f-4d3a-9f21-2a5f686caa17" providerId="ADAL" clId="{E7DEE484-0E98-4BB4-80A7-7BA206BBB7D1}" dt="2025-03-29T09:47:43.091" v="7527" actId="20577"/>
        <pc:sldMkLst>
          <pc:docMk/>
          <pc:sldMk cId="265226031" sldId="279"/>
        </pc:sldMkLst>
        <pc:spChg chg="mod">
          <ac:chgData name="Oude Elferink, Puck" userId="5be1faac-410f-4d3a-9f21-2a5f686caa17" providerId="ADAL" clId="{E7DEE484-0E98-4BB4-80A7-7BA206BBB7D1}" dt="2025-03-29T08:44:46.046" v="4846" actId="20577"/>
          <ac:spMkLst>
            <pc:docMk/>
            <pc:sldMk cId="265226031" sldId="279"/>
            <ac:spMk id="2" creationId="{D776B8E5-97FD-9F61-2E89-41E1CB0F71EA}"/>
          </ac:spMkLst>
        </pc:spChg>
        <pc:spChg chg="mod">
          <ac:chgData name="Oude Elferink, Puck" userId="5be1faac-410f-4d3a-9f21-2a5f686caa17" providerId="ADAL" clId="{E7DEE484-0E98-4BB4-80A7-7BA206BBB7D1}" dt="2025-03-29T09:08:50.580" v="6511" actId="20577"/>
          <ac:spMkLst>
            <pc:docMk/>
            <pc:sldMk cId="265226031" sldId="279"/>
            <ac:spMk id="3" creationId="{1F799FFC-B735-AF6B-6DF8-A9BB78329863}"/>
          </ac:spMkLst>
        </pc:spChg>
      </pc:sldChg>
      <pc:sldChg chg="addSp delSp modSp add mod ord delAnim modAnim modNotesTx">
        <pc:chgData name="Oude Elferink, Puck" userId="5be1faac-410f-4d3a-9f21-2a5f686caa17" providerId="ADAL" clId="{E7DEE484-0E98-4BB4-80A7-7BA206BBB7D1}" dt="2025-03-29T08:42:55.158" v="4612" actId="20577"/>
        <pc:sldMkLst>
          <pc:docMk/>
          <pc:sldMk cId="158012453" sldId="280"/>
        </pc:sldMkLst>
        <pc:spChg chg="mod">
          <ac:chgData name="Oude Elferink, Puck" userId="5be1faac-410f-4d3a-9f21-2a5f686caa17" providerId="ADAL" clId="{E7DEE484-0E98-4BB4-80A7-7BA206BBB7D1}" dt="2025-03-29T08:39:47.859" v="4299" actId="6549"/>
          <ac:spMkLst>
            <pc:docMk/>
            <pc:sldMk cId="158012453" sldId="280"/>
            <ac:spMk id="2" creationId="{C8CB7137-2EDA-F786-D648-291261C1F415}"/>
          </ac:spMkLst>
        </pc:spChg>
        <pc:spChg chg="add del mod">
          <ac:chgData name="Oude Elferink, Puck" userId="5be1faac-410f-4d3a-9f21-2a5f686caa17" providerId="ADAL" clId="{E7DEE484-0E98-4BB4-80A7-7BA206BBB7D1}" dt="2025-03-29T08:40:53.090" v="4422" actId="478"/>
          <ac:spMkLst>
            <pc:docMk/>
            <pc:sldMk cId="158012453" sldId="280"/>
            <ac:spMk id="5" creationId="{DE002376-B1BF-28CB-EE87-DE19EBC665A3}"/>
          </ac:spMkLst>
        </pc:spChg>
        <pc:picChg chg="del">
          <ac:chgData name="Oude Elferink, Puck" userId="5be1faac-410f-4d3a-9f21-2a5f686caa17" providerId="ADAL" clId="{E7DEE484-0E98-4BB4-80A7-7BA206BBB7D1}" dt="2025-03-29T08:40:44.927" v="4420" actId="478"/>
          <ac:picMkLst>
            <pc:docMk/>
            <pc:sldMk cId="158012453" sldId="280"/>
            <ac:picMk id="6" creationId="{A7D8E94F-0C2B-9C66-EB54-FB2C0ADEF10C}"/>
          </ac:picMkLst>
        </pc:picChg>
        <pc:picChg chg="mod">
          <ac:chgData name="Oude Elferink, Puck" userId="5be1faac-410f-4d3a-9f21-2a5f686caa17" providerId="ADAL" clId="{E7DEE484-0E98-4BB4-80A7-7BA206BBB7D1}" dt="2025-03-29T08:40:50.219" v="4421" actId="1076"/>
          <ac:picMkLst>
            <pc:docMk/>
            <pc:sldMk cId="158012453" sldId="280"/>
            <ac:picMk id="8" creationId="{6660FD2C-5FB3-D678-4E3F-A1E61717F324}"/>
          </ac:picMkLst>
        </pc:picChg>
        <pc:picChg chg="add mod">
          <ac:chgData name="Oude Elferink, Puck" userId="5be1faac-410f-4d3a-9f21-2a5f686caa17" providerId="ADAL" clId="{E7DEE484-0E98-4BB4-80A7-7BA206BBB7D1}" dt="2025-03-29T08:41:37.754" v="4425" actId="1076"/>
          <ac:picMkLst>
            <pc:docMk/>
            <pc:sldMk cId="158012453" sldId="280"/>
            <ac:picMk id="9" creationId="{ABE2C998-A93E-3DE1-B412-F7F2242D7216}"/>
          </ac:picMkLst>
        </pc:picChg>
        <pc:picChg chg="del">
          <ac:chgData name="Oude Elferink, Puck" userId="5be1faac-410f-4d3a-9f21-2a5f686caa17" providerId="ADAL" clId="{E7DEE484-0E98-4BB4-80A7-7BA206BBB7D1}" dt="2025-03-29T08:40:43.460" v="4419" actId="478"/>
          <ac:picMkLst>
            <pc:docMk/>
            <pc:sldMk cId="158012453" sldId="280"/>
            <ac:picMk id="10" creationId="{7511187E-46A9-E86B-7564-D1CBDBDAB481}"/>
          </ac:picMkLst>
        </pc:picChg>
      </pc:sldChg>
      <pc:sldChg chg="addSp modSp add mod modAnim modNotesTx">
        <pc:chgData name="Oude Elferink, Puck" userId="5be1faac-410f-4d3a-9f21-2a5f686caa17" providerId="ADAL" clId="{E7DEE484-0E98-4BB4-80A7-7BA206BBB7D1}" dt="2025-03-29T09:12:21.762" v="6527" actId="1076"/>
        <pc:sldMkLst>
          <pc:docMk/>
          <pc:sldMk cId="451881495" sldId="281"/>
        </pc:sldMkLst>
        <pc:spChg chg="mod">
          <ac:chgData name="Oude Elferink, Puck" userId="5be1faac-410f-4d3a-9f21-2a5f686caa17" providerId="ADAL" clId="{E7DEE484-0E98-4BB4-80A7-7BA206BBB7D1}" dt="2025-03-29T09:10:17.356" v="6520" actId="1076"/>
          <ac:spMkLst>
            <pc:docMk/>
            <pc:sldMk cId="451881495" sldId="281"/>
            <ac:spMk id="3" creationId="{1F799FFC-B735-AF6B-6DF8-A9BB78329863}"/>
          </ac:spMkLst>
        </pc:spChg>
        <pc:spChg chg="add mod">
          <ac:chgData name="Oude Elferink, Puck" userId="5be1faac-410f-4d3a-9f21-2a5f686caa17" providerId="ADAL" clId="{E7DEE484-0E98-4BB4-80A7-7BA206BBB7D1}" dt="2025-03-29T09:07:33.195" v="6421" actId="20577"/>
          <ac:spMkLst>
            <pc:docMk/>
            <pc:sldMk cId="451881495" sldId="281"/>
            <ac:spMk id="5" creationId="{8F9EE376-C8FD-4B37-6904-208CAEE4F971}"/>
          </ac:spMkLst>
        </pc:spChg>
        <pc:spChg chg="add mod">
          <ac:chgData name="Oude Elferink, Puck" userId="5be1faac-410f-4d3a-9f21-2a5f686caa17" providerId="ADAL" clId="{E7DEE484-0E98-4BB4-80A7-7BA206BBB7D1}" dt="2025-03-29T09:00:38.411" v="5817" actId="1076"/>
          <ac:spMkLst>
            <pc:docMk/>
            <pc:sldMk cId="451881495" sldId="281"/>
            <ac:spMk id="6" creationId="{9456CE5A-ACDC-AF47-8AC5-C15205A9B6C6}"/>
          </ac:spMkLst>
        </pc:spChg>
        <pc:picChg chg="add mod">
          <ac:chgData name="Oude Elferink, Puck" userId="5be1faac-410f-4d3a-9f21-2a5f686caa17" providerId="ADAL" clId="{E7DEE484-0E98-4BB4-80A7-7BA206BBB7D1}" dt="2025-03-29T09:12:21.762" v="6527" actId="1076"/>
          <ac:picMkLst>
            <pc:docMk/>
            <pc:sldMk cId="451881495" sldId="281"/>
            <ac:picMk id="7" creationId="{6C8D07D6-1D4A-ABE7-6A5F-3599DCFEC649}"/>
          </ac:picMkLst>
        </pc:picChg>
      </pc:sldChg>
      <pc:sldChg chg="addSp delSp modSp add mod delAnim modAnim modNotesTx">
        <pc:chgData name="Oude Elferink, Puck" userId="5be1faac-410f-4d3a-9f21-2a5f686caa17" providerId="ADAL" clId="{E7DEE484-0E98-4BB4-80A7-7BA206BBB7D1}" dt="2025-03-29T09:31:56.424" v="6558" actId="1076"/>
        <pc:sldMkLst>
          <pc:docMk/>
          <pc:sldMk cId="4137041892" sldId="282"/>
        </pc:sldMkLst>
        <pc:spChg chg="mod">
          <ac:chgData name="Oude Elferink, Puck" userId="5be1faac-410f-4d3a-9f21-2a5f686caa17" providerId="ADAL" clId="{E7DEE484-0E98-4BB4-80A7-7BA206BBB7D1}" dt="2025-03-29T09:31:39.582" v="6555" actId="1076"/>
          <ac:spMkLst>
            <pc:docMk/>
            <pc:sldMk cId="4137041892" sldId="282"/>
            <ac:spMk id="2" creationId="{D776B8E5-97FD-9F61-2E89-41E1CB0F71EA}"/>
          </ac:spMkLst>
        </pc:spChg>
        <pc:spChg chg="del">
          <ac:chgData name="Oude Elferink, Puck" userId="5be1faac-410f-4d3a-9f21-2a5f686caa17" providerId="ADAL" clId="{E7DEE484-0E98-4BB4-80A7-7BA206BBB7D1}" dt="2025-03-29T08:57:40.429" v="5724" actId="478"/>
          <ac:spMkLst>
            <pc:docMk/>
            <pc:sldMk cId="4137041892" sldId="282"/>
            <ac:spMk id="3" creationId="{1F799FFC-B735-AF6B-6DF8-A9BB78329863}"/>
          </ac:spMkLst>
        </pc:spChg>
        <pc:spChg chg="del">
          <ac:chgData name="Oude Elferink, Puck" userId="5be1faac-410f-4d3a-9f21-2a5f686caa17" providerId="ADAL" clId="{E7DEE484-0E98-4BB4-80A7-7BA206BBB7D1}" dt="2025-03-29T08:57:39.442" v="5723" actId="478"/>
          <ac:spMkLst>
            <pc:docMk/>
            <pc:sldMk cId="4137041892" sldId="282"/>
            <ac:spMk id="5" creationId="{8F9EE376-C8FD-4B37-6904-208CAEE4F971}"/>
          </ac:spMkLst>
        </pc:spChg>
        <pc:spChg chg="del mod">
          <ac:chgData name="Oude Elferink, Puck" userId="5be1faac-410f-4d3a-9f21-2a5f686caa17" providerId="ADAL" clId="{E7DEE484-0E98-4BB4-80A7-7BA206BBB7D1}" dt="2025-03-29T08:57:37.528" v="5722" actId="478"/>
          <ac:spMkLst>
            <pc:docMk/>
            <pc:sldMk cId="4137041892" sldId="282"/>
            <ac:spMk id="6" creationId="{9456CE5A-ACDC-AF47-8AC5-C15205A9B6C6}"/>
          </ac:spMkLst>
        </pc:spChg>
        <pc:spChg chg="add del mod">
          <ac:chgData name="Oude Elferink, Puck" userId="5be1faac-410f-4d3a-9f21-2a5f686caa17" providerId="ADAL" clId="{E7DEE484-0E98-4BB4-80A7-7BA206BBB7D1}" dt="2025-03-29T08:57:42.841" v="5725" actId="22"/>
          <ac:spMkLst>
            <pc:docMk/>
            <pc:sldMk cId="4137041892" sldId="282"/>
            <ac:spMk id="8" creationId="{93A30F1A-2B60-D8AC-775B-455B80517451}"/>
          </ac:spMkLst>
        </pc:spChg>
        <pc:spChg chg="add del mod">
          <ac:chgData name="Oude Elferink, Puck" userId="5be1faac-410f-4d3a-9f21-2a5f686caa17" providerId="ADAL" clId="{E7DEE484-0E98-4BB4-80A7-7BA206BBB7D1}" dt="2025-03-29T09:31:52.710" v="6557" actId="478"/>
          <ac:spMkLst>
            <pc:docMk/>
            <pc:sldMk cId="4137041892" sldId="282"/>
            <ac:spMk id="20" creationId="{5042A03C-68A9-B640-560D-2B23C4759546}"/>
          </ac:spMkLst>
        </pc:spChg>
        <pc:picChg chg="add del mod ord">
          <ac:chgData name="Oude Elferink, Puck" userId="5be1faac-410f-4d3a-9f21-2a5f686caa17" providerId="ADAL" clId="{E7DEE484-0E98-4BB4-80A7-7BA206BBB7D1}" dt="2025-03-29T09:09:57.079" v="6517" actId="21"/>
          <ac:picMkLst>
            <pc:docMk/>
            <pc:sldMk cId="4137041892" sldId="282"/>
            <ac:picMk id="10" creationId="{95E88157-286A-770D-64E8-086E158A193D}"/>
          </ac:picMkLst>
        </pc:picChg>
        <pc:picChg chg="add mod">
          <ac:chgData name="Oude Elferink, Puck" userId="5be1faac-410f-4d3a-9f21-2a5f686caa17" providerId="ADAL" clId="{E7DEE484-0E98-4BB4-80A7-7BA206BBB7D1}" dt="2025-03-29T09:31:42.291" v="6556" actId="1076"/>
          <ac:picMkLst>
            <pc:docMk/>
            <pc:sldMk cId="4137041892" sldId="282"/>
            <ac:picMk id="12" creationId="{23D6E159-0CFA-E884-EEDA-F43E32A41806}"/>
          </ac:picMkLst>
        </pc:picChg>
        <pc:picChg chg="add mod">
          <ac:chgData name="Oude Elferink, Puck" userId="5be1faac-410f-4d3a-9f21-2a5f686caa17" providerId="ADAL" clId="{E7DEE484-0E98-4BB4-80A7-7BA206BBB7D1}" dt="2025-03-29T09:01:23.814" v="5830" actId="1076"/>
          <ac:picMkLst>
            <pc:docMk/>
            <pc:sldMk cId="4137041892" sldId="282"/>
            <ac:picMk id="14" creationId="{44448735-C64D-C5E0-375D-203C0AB4706B}"/>
          </ac:picMkLst>
        </pc:picChg>
        <pc:picChg chg="add mod">
          <ac:chgData name="Oude Elferink, Puck" userId="5be1faac-410f-4d3a-9f21-2a5f686caa17" providerId="ADAL" clId="{E7DEE484-0E98-4BB4-80A7-7BA206BBB7D1}" dt="2025-03-29T09:31:56.424" v="6558" actId="1076"/>
          <ac:picMkLst>
            <pc:docMk/>
            <pc:sldMk cId="4137041892" sldId="282"/>
            <ac:picMk id="16" creationId="{EB737D5E-71F1-70E7-BEDA-F6EAD27FC9ED}"/>
          </ac:picMkLst>
        </pc:picChg>
        <pc:picChg chg="add mod">
          <ac:chgData name="Oude Elferink, Puck" userId="5be1faac-410f-4d3a-9f21-2a5f686caa17" providerId="ADAL" clId="{E7DEE484-0E98-4BB4-80A7-7BA206BBB7D1}" dt="2025-03-29T09:09:41.778" v="6514" actId="1076"/>
          <ac:picMkLst>
            <pc:docMk/>
            <pc:sldMk cId="4137041892" sldId="282"/>
            <ac:picMk id="18" creationId="{5AA14D45-9A8B-5048-D87F-88D7BFFE4801}"/>
          </ac:picMkLst>
        </pc:picChg>
      </pc:sldChg>
      <pc:sldChg chg="addSp delSp modSp new mod modNotesTx">
        <pc:chgData name="Oude Elferink, Puck" userId="5be1faac-410f-4d3a-9f21-2a5f686caa17" providerId="ADAL" clId="{E7DEE484-0E98-4BB4-80A7-7BA206BBB7D1}" dt="2025-03-29T10:11:24.478" v="10836" actId="20577"/>
        <pc:sldMkLst>
          <pc:docMk/>
          <pc:sldMk cId="238985766" sldId="283"/>
        </pc:sldMkLst>
        <pc:spChg chg="mod">
          <ac:chgData name="Oude Elferink, Puck" userId="5be1faac-410f-4d3a-9f21-2a5f686caa17" providerId="ADAL" clId="{E7DEE484-0E98-4BB4-80A7-7BA206BBB7D1}" dt="2025-03-29T09:42:54.048" v="7210" actId="20577"/>
          <ac:spMkLst>
            <pc:docMk/>
            <pc:sldMk cId="238985766" sldId="283"/>
            <ac:spMk id="2" creationId="{A7BCF0DE-8EE4-1E83-86FA-9582CEA7792B}"/>
          </ac:spMkLst>
        </pc:spChg>
        <pc:spChg chg="del">
          <ac:chgData name="Oude Elferink, Puck" userId="5be1faac-410f-4d3a-9f21-2a5f686caa17" providerId="ADAL" clId="{E7DEE484-0E98-4BB4-80A7-7BA206BBB7D1}" dt="2025-03-29T09:30:55.048" v="6553"/>
          <ac:spMkLst>
            <pc:docMk/>
            <pc:sldMk cId="238985766" sldId="283"/>
            <ac:spMk id="3" creationId="{5B0876D4-E359-6148-7BF0-00C81F716436}"/>
          </ac:spMkLst>
        </pc:spChg>
        <pc:spChg chg="add del mod">
          <ac:chgData name="Oude Elferink, Puck" userId="5be1faac-410f-4d3a-9f21-2a5f686caa17" providerId="ADAL" clId="{E7DEE484-0E98-4BB4-80A7-7BA206BBB7D1}" dt="2025-03-29T09:45:17.951" v="7368" actId="22"/>
          <ac:spMkLst>
            <pc:docMk/>
            <pc:sldMk cId="238985766" sldId="283"/>
            <ac:spMk id="7" creationId="{35B96783-693D-FA2E-56B3-6888FB4D1BD1}"/>
          </ac:spMkLst>
        </pc:spChg>
        <pc:picChg chg="add del mod">
          <ac:chgData name="Oude Elferink, Puck" userId="5be1faac-410f-4d3a-9f21-2a5f686caa17" providerId="ADAL" clId="{E7DEE484-0E98-4BB4-80A7-7BA206BBB7D1}" dt="2025-03-29T09:45:14.159" v="7367" actId="478"/>
          <ac:picMkLst>
            <pc:docMk/>
            <pc:sldMk cId="238985766" sldId="283"/>
            <ac:picMk id="5" creationId="{D4A504FD-CE03-D645-37DC-60452B154D81}"/>
          </ac:picMkLst>
        </pc:picChg>
        <pc:picChg chg="add mod ord">
          <ac:chgData name="Oude Elferink, Puck" userId="5be1faac-410f-4d3a-9f21-2a5f686caa17" providerId="ADAL" clId="{E7DEE484-0E98-4BB4-80A7-7BA206BBB7D1}" dt="2025-03-29T09:45:17.951" v="7368" actId="22"/>
          <ac:picMkLst>
            <pc:docMk/>
            <pc:sldMk cId="238985766" sldId="283"/>
            <ac:picMk id="9" creationId="{F6A7C7C5-D3D3-FF9C-EF84-AED60A61A886}"/>
          </ac:picMkLst>
        </pc:picChg>
      </pc:sldChg>
      <pc:sldChg chg="addSp delSp modSp new mod modNotesTx">
        <pc:chgData name="Oude Elferink, Puck" userId="5be1faac-410f-4d3a-9f21-2a5f686caa17" providerId="ADAL" clId="{E7DEE484-0E98-4BB4-80A7-7BA206BBB7D1}" dt="2025-03-29T09:42:33.006" v="7193" actId="113"/>
        <pc:sldMkLst>
          <pc:docMk/>
          <pc:sldMk cId="1128041794" sldId="284"/>
        </pc:sldMkLst>
        <pc:spChg chg="mod">
          <ac:chgData name="Oude Elferink, Puck" userId="5be1faac-410f-4d3a-9f21-2a5f686caa17" providerId="ADAL" clId="{E7DEE484-0E98-4BB4-80A7-7BA206BBB7D1}" dt="2025-03-29T09:36:58.207" v="7158" actId="313"/>
          <ac:spMkLst>
            <pc:docMk/>
            <pc:sldMk cId="1128041794" sldId="284"/>
            <ac:spMk id="2" creationId="{31518E5B-8908-6019-28F3-19AADC3E2A69}"/>
          </ac:spMkLst>
        </pc:spChg>
        <pc:spChg chg="del">
          <ac:chgData name="Oude Elferink, Puck" userId="5be1faac-410f-4d3a-9f21-2a5f686caa17" providerId="ADAL" clId="{E7DEE484-0E98-4BB4-80A7-7BA206BBB7D1}" dt="2025-03-29T09:39:45.224" v="7162" actId="22"/>
          <ac:spMkLst>
            <pc:docMk/>
            <pc:sldMk cId="1128041794" sldId="284"/>
            <ac:spMk id="3" creationId="{D26FA6A0-1101-B7E9-7B49-2DAAF6416829}"/>
          </ac:spMkLst>
        </pc:spChg>
        <pc:picChg chg="add mod ord">
          <ac:chgData name="Oude Elferink, Puck" userId="5be1faac-410f-4d3a-9f21-2a5f686caa17" providerId="ADAL" clId="{E7DEE484-0E98-4BB4-80A7-7BA206BBB7D1}" dt="2025-03-29T09:40:48.776" v="7163" actId="1076"/>
          <ac:picMkLst>
            <pc:docMk/>
            <pc:sldMk cId="1128041794" sldId="284"/>
            <ac:picMk id="6" creationId="{E1F586EB-8072-41E4-DCB3-93556A27B61C}"/>
          </ac:picMkLst>
        </pc:picChg>
        <pc:picChg chg="add mod">
          <ac:chgData name="Oude Elferink, Puck" userId="5be1faac-410f-4d3a-9f21-2a5f686caa17" providerId="ADAL" clId="{E7DEE484-0E98-4BB4-80A7-7BA206BBB7D1}" dt="2025-03-29T09:41:36.723" v="7174" actId="1076"/>
          <ac:picMkLst>
            <pc:docMk/>
            <pc:sldMk cId="1128041794" sldId="284"/>
            <ac:picMk id="8" creationId="{FFB43042-BB58-72FE-EA47-CB12FE521D9C}"/>
          </ac:picMkLst>
        </pc:picChg>
      </pc:sldChg>
      <pc:sldChg chg="modSp new mod modNotesTx">
        <pc:chgData name="Oude Elferink, Puck" userId="5be1faac-410f-4d3a-9f21-2a5f686caa17" providerId="ADAL" clId="{E7DEE484-0E98-4BB4-80A7-7BA206BBB7D1}" dt="2025-03-29T09:57:52.932" v="8533"/>
        <pc:sldMkLst>
          <pc:docMk/>
          <pc:sldMk cId="2193168238" sldId="285"/>
        </pc:sldMkLst>
        <pc:spChg chg="mod">
          <ac:chgData name="Oude Elferink, Puck" userId="5be1faac-410f-4d3a-9f21-2a5f686caa17" providerId="ADAL" clId="{E7DEE484-0E98-4BB4-80A7-7BA206BBB7D1}" dt="2025-03-29T09:49:37.751" v="7618" actId="255"/>
          <ac:spMkLst>
            <pc:docMk/>
            <pc:sldMk cId="2193168238" sldId="285"/>
            <ac:spMk id="2" creationId="{5172C033-CC35-BD9D-A9E0-9E02CAE95CC4}"/>
          </ac:spMkLst>
        </pc:spChg>
        <pc:spChg chg="mod">
          <ac:chgData name="Oude Elferink, Puck" userId="5be1faac-410f-4d3a-9f21-2a5f686caa17" providerId="ADAL" clId="{E7DEE484-0E98-4BB4-80A7-7BA206BBB7D1}" dt="2025-03-29T09:52:14.849" v="7914" actId="1076"/>
          <ac:spMkLst>
            <pc:docMk/>
            <pc:sldMk cId="2193168238" sldId="285"/>
            <ac:spMk id="3" creationId="{C7895D55-1EFC-DE35-3B7C-B7A2B404569B}"/>
          </ac:spMkLst>
        </pc:spChg>
      </pc:sldChg>
      <pc:sldChg chg="modSp new mod">
        <pc:chgData name="Oude Elferink, Puck" userId="5be1faac-410f-4d3a-9f21-2a5f686caa17" providerId="ADAL" clId="{E7DEE484-0E98-4BB4-80A7-7BA206BBB7D1}" dt="2025-03-29T10:12:35.428" v="11026" actId="20577"/>
        <pc:sldMkLst>
          <pc:docMk/>
          <pc:sldMk cId="1204246775" sldId="286"/>
        </pc:sldMkLst>
        <pc:spChg chg="mod">
          <ac:chgData name="Oude Elferink, Puck" userId="5be1faac-410f-4d3a-9f21-2a5f686caa17" providerId="ADAL" clId="{E7DEE484-0E98-4BB4-80A7-7BA206BBB7D1}" dt="2025-03-29T10:12:03.514" v="10880" actId="20577"/>
          <ac:spMkLst>
            <pc:docMk/>
            <pc:sldMk cId="1204246775" sldId="286"/>
            <ac:spMk id="2" creationId="{5AAB1CD2-B2A0-9515-151C-C9C651D04641}"/>
          </ac:spMkLst>
        </pc:spChg>
        <pc:spChg chg="mod">
          <ac:chgData name="Oude Elferink, Puck" userId="5be1faac-410f-4d3a-9f21-2a5f686caa17" providerId="ADAL" clId="{E7DEE484-0E98-4BB4-80A7-7BA206BBB7D1}" dt="2025-03-29T10:12:35.428" v="11026" actId="20577"/>
          <ac:spMkLst>
            <pc:docMk/>
            <pc:sldMk cId="1204246775" sldId="286"/>
            <ac:spMk id="3" creationId="{5F481CEE-2438-C40C-1347-4F42EF920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6B13D-252D-40B5-9645-51F2E2D7ADC3}" type="datetimeFigureOut">
              <a:rPr lang="nl-NL" smtClean="0"/>
              <a:t>12-4-2025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59AC4-6334-46AD-B9A7-4F0C97F0EEBC}" type="slidenum">
              <a:rPr lang="nl-NL" smtClean="0"/>
              <a:t>‹nr.›</a:t>
            </a:fld>
            <a:endParaRPr lang="nl-NL"/>
          </a:p>
        </p:txBody>
      </p:sp>
    </p:spTree>
    <p:extLst>
      <p:ext uri="{BB962C8B-B14F-4D97-AF65-F5344CB8AC3E}">
        <p14:creationId xmlns:p14="http://schemas.microsoft.com/office/powerpoint/2010/main" val="408003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mdopen.bmj.com/content/10/1/e004025.lo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431F9-26BC-40E7-BE5C-9FC86124807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72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endParaRPr lang="nl-NL" b="0" i="0" dirty="0">
              <a:solidFill>
                <a:srgbClr val="515151"/>
              </a:solidFill>
              <a:effectLst/>
              <a:latin typeface="Montserrat-regular"/>
            </a:endParaRPr>
          </a:p>
          <a:p>
            <a:pPr algn="l" fontAlgn="base"/>
            <a:r>
              <a:rPr lang="nl-NL" b="0" i="0" dirty="0">
                <a:solidFill>
                  <a:srgbClr val="515151"/>
                </a:solidFill>
                <a:effectLst/>
                <a:latin typeface="Montserrat-regular"/>
              </a:rPr>
              <a:t>In de interventiegroep daalde de DAS28 score met 0,9 punten, waar die bij de controle groep gelijk bleef, dit was een significant verschil</a:t>
            </a:r>
          </a:p>
          <a:p>
            <a:pPr algn="l" fontAlgn="base"/>
            <a:endParaRPr lang="nl-NL" b="0" i="0" dirty="0">
              <a:solidFill>
                <a:srgbClr val="515151"/>
              </a:solidFill>
              <a:effectLst/>
              <a:latin typeface="Montserrat-regular"/>
            </a:endParaRPr>
          </a:p>
          <a:p>
            <a:pPr algn="l" fontAlgn="base"/>
            <a:r>
              <a:rPr lang="nl-NL" b="0" i="0" dirty="0">
                <a:solidFill>
                  <a:srgbClr val="515151"/>
                </a:solidFill>
                <a:effectLst/>
                <a:latin typeface="Montserrat-regular"/>
              </a:rPr>
              <a:t>Na de RCT konden mensen in de controlegroep de interventie van vier maanden ook volgen, waarna alle deelnemers nog eens twee jaar werden gevolgd. </a:t>
            </a:r>
          </a:p>
          <a:p>
            <a:pPr algn="l" fontAlgn="base"/>
            <a:r>
              <a:rPr lang="nl-NL" b="0" i="0" u="none" strike="noStrike" dirty="0">
                <a:solidFill>
                  <a:srgbClr val="074499"/>
                </a:solidFill>
                <a:effectLst/>
                <a:latin typeface="Montserrat-regular"/>
                <a:hlinkClick r:id="rId3"/>
              </a:rPr>
              <a:t>De resultaten na 1 jaar werden gepubliceerd</a:t>
            </a:r>
            <a:r>
              <a:rPr lang="nl-NL" b="0" i="0" dirty="0">
                <a:solidFill>
                  <a:srgbClr val="515151"/>
                </a:solidFill>
                <a:effectLst/>
                <a:latin typeface="Montserrat-regular"/>
              </a:rPr>
              <a:t>. Hieruit bleek dat de resultaten werden behouden en dat medicatie bij ongeveer de helft van de deelnemers kon worden afgebouwd. De 2-jaarsdata worden binnenkort gepubliceerd. </a:t>
            </a:r>
          </a:p>
          <a:p>
            <a:pPr algn="l" fontAlgn="base"/>
            <a:endParaRPr lang="nl-NL" b="0" i="0" dirty="0">
              <a:solidFill>
                <a:srgbClr val="515151"/>
              </a:solidFill>
              <a:effectLst/>
              <a:latin typeface="Montserrat-regular"/>
            </a:endParaRPr>
          </a:p>
          <a:p>
            <a:pPr algn="l" fontAlgn="base"/>
            <a:r>
              <a:rPr lang="nl-NL" b="0" i="0" dirty="0">
                <a:solidFill>
                  <a:srgbClr val="515151"/>
                </a:solidFill>
                <a:effectLst/>
                <a:latin typeface="Montserrat-regular"/>
              </a:rPr>
              <a:t>Evaluatie liet zien dat deelnemers zeer tevreden waren. Het programma was haalbaar, al koste het in het begin meer tijd en moeite afhankelijk van persoonlijke factoren, steun omgeving, ervaring met koken</a:t>
            </a:r>
          </a:p>
          <a:p>
            <a:pPr algn="l" fontAlgn="base"/>
            <a:r>
              <a:rPr lang="nl-NL" b="0" i="0" dirty="0">
                <a:solidFill>
                  <a:srgbClr val="515151"/>
                </a:solidFill>
                <a:effectLst/>
                <a:latin typeface="Montserrat-regular"/>
              </a:rPr>
              <a:t>Minimaal aantal uitvallers</a:t>
            </a:r>
          </a:p>
          <a:p>
            <a:pPr algn="l" fontAlgn="base"/>
            <a:r>
              <a:rPr lang="nl-NL" b="0" i="0" dirty="0">
                <a:solidFill>
                  <a:srgbClr val="515151"/>
                </a:solidFill>
                <a:effectLst/>
                <a:latin typeface="Montserrat-regular"/>
              </a:rPr>
              <a:t>Kanttekening: Doordat er multidisciplinaire aanpak is geweest is het lastig te zeggen wat het meeste effect heeft gehad op de uitkomsten</a:t>
            </a:r>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11</a:t>
            </a:fld>
            <a:endParaRPr lang="nl-NL"/>
          </a:p>
        </p:txBody>
      </p:sp>
    </p:spTree>
    <p:extLst>
      <p:ext uri="{BB962C8B-B14F-4D97-AF65-F5344CB8AC3E}">
        <p14:creationId xmlns:p14="http://schemas.microsoft.com/office/powerpoint/2010/main" val="94053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ander voorbeeld is het project ‘keer diabetes om’</a:t>
            </a:r>
          </a:p>
          <a:p>
            <a:endParaRPr lang="nl-NL" dirty="0"/>
          </a:p>
          <a:p>
            <a:r>
              <a:rPr lang="nl-NL" b="0" i="0" dirty="0">
                <a:solidFill>
                  <a:srgbClr val="374151"/>
                </a:solidFill>
                <a:effectLst/>
                <a:latin typeface="Museo Sans"/>
              </a:rPr>
              <a:t>Diabetes type 2, of suikerziekte, is een veelvoorkomende chronische aandoening, waarbij je lichaam niet meer goed reageert op insuline, het hormoon dat verantwoordelijk is voor het regelen van je bloedsuikerspiegel</a:t>
            </a:r>
          </a:p>
          <a:p>
            <a:endParaRPr lang="nl-NL" b="0" i="0" dirty="0">
              <a:solidFill>
                <a:srgbClr val="374151"/>
              </a:solidFill>
              <a:effectLst/>
              <a:latin typeface="Museo Sans"/>
            </a:endParaRPr>
          </a:p>
          <a:p>
            <a:r>
              <a:rPr lang="nl-NL" b="0" i="0" dirty="0">
                <a:solidFill>
                  <a:srgbClr val="374151"/>
                </a:solidFill>
                <a:effectLst/>
                <a:latin typeface="Museo Sans"/>
              </a:rPr>
              <a:t>Gestart werd met een 2dgse training op locatie, daarna 1dgse follow-up op 1, 3 en 6 maanden</a:t>
            </a:r>
          </a:p>
          <a:p>
            <a:r>
              <a:rPr lang="nl-NL" b="0" i="0" dirty="0">
                <a:solidFill>
                  <a:srgbClr val="374151"/>
                </a:solidFill>
                <a:effectLst/>
                <a:latin typeface="Museo Sans"/>
              </a:rPr>
              <a:t>Tussentijds werd contact onderling gestimuleerd via een beveiligd online communicatie platform</a:t>
            </a:r>
          </a:p>
          <a:p>
            <a:r>
              <a:rPr lang="nl-NL" b="0" i="0" dirty="0">
                <a:solidFill>
                  <a:srgbClr val="374151"/>
                </a:solidFill>
                <a:effectLst/>
                <a:latin typeface="Museo Sans"/>
              </a:rPr>
              <a:t>Voedingsadvies gebaseerd op Mediterraan dieet: onbewerkt, laag in koolhydraten</a:t>
            </a:r>
          </a:p>
          <a:p>
            <a:r>
              <a:rPr lang="nl-NL" b="0" i="0" dirty="0">
                <a:solidFill>
                  <a:srgbClr val="374151"/>
                </a:solidFill>
                <a:effectLst/>
                <a:latin typeface="Museo Sans"/>
              </a:rPr>
              <a:t>Uitleg over diabetes en effect van voeding op gezondheid en hoe daar het beste mee om te gaan</a:t>
            </a:r>
          </a:p>
          <a:p>
            <a:r>
              <a:rPr lang="nl-NL" b="0" i="0" dirty="0">
                <a:solidFill>
                  <a:srgbClr val="374151"/>
                </a:solidFill>
                <a:effectLst/>
                <a:latin typeface="Museo Sans"/>
              </a:rPr>
              <a:t>Hulp bij </a:t>
            </a:r>
            <a:r>
              <a:rPr lang="nl-NL" b="0" i="0" dirty="0" err="1">
                <a:solidFill>
                  <a:srgbClr val="374151"/>
                </a:solidFill>
                <a:effectLst/>
                <a:latin typeface="Museo Sans"/>
              </a:rPr>
              <a:t>kookskills</a:t>
            </a:r>
            <a:r>
              <a:rPr lang="nl-NL" b="0" i="0" dirty="0">
                <a:solidFill>
                  <a:srgbClr val="374151"/>
                </a:solidFill>
                <a:effectLst/>
                <a:latin typeface="Museo Sans"/>
              </a:rPr>
              <a:t>, stress-management, hulp bij mentale obstakels en fysieke activiteit routines door multidisciplinair team (diëtist, persoonlijke coach, nurse </a:t>
            </a:r>
            <a:r>
              <a:rPr lang="nl-NL" b="0" i="0" dirty="0" err="1">
                <a:solidFill>
                  <a:srgbClr val="374151"/>
                </a:solidFill>
                <a:effectLst/>
                <a:latin typeface="Museo Sans"/>
              </a:rPr>
              <a:t>practioner</a:t>
            </a:r>
            <a:r>
              <a:rPr lang="nl-NL" b="0" i="0" dirty="0">
                <a:solidFill>
                  <a:srgbClr val="374151"/>
                </a:solidFill>
                <a:effectLst/>
                <a:latin typeface="Museo Sans"/>
              </a:rPr>
              <a:t> in contact met eigen HA)</a:t>
            </a:r>
          </a:p>
          <a:p>
            <a:r>
              <a:rPr lang="nl-NL" b="0" i="0" dirty="0">
                <a:solidFill>
                  <a:srgbClr val="374151"/>
                </a:solidFill>
                <a:effectLst/>
                <a:latin typeface="Museo Sans"/>
              </a:rPr>
              <a:t>Om effectiviteit te verhogen werden ook familieleden/partners actief betrokken in het proces. </a:t>
            </a:r>
          </a:p>
          <a:p>
            <a:r>
              <a:rPr lang="nl-NL" b="0" i="0" dirty="0">
                <a:solidFill>
                  <a:srgbClr val="374151"/>
                </a:solidFill>
                <a:effectLst/>
                <a:latin typeface="Museo Sans"/>
              </a:rPr>
              <a:t>Tevens continue feedback ten aanzien van glucosewaarden na maaltijden voor meer inzicht</a:t>
            </a:r>
          </a:p>
          <a:p>
            <a:r>
              <a:rPr lang="nl-NL" b="0" i="0" dirty="0">
                <a:solidFill>
                  <a:srgbClr val="374151"/>
                </a:solidFill>
                <a:effectLst/>
                <a:latin typeface="Museo Sans"/>
              </a:rPr>
              <a:t>(eigen bijdrage van 295euro, waarvan 100 euro vergoed als gehele programma doorlopen/vragenlijsten ingevuld)</a:t>
            </a: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12</a:t>
            </a:fld>
            <a:endParaRPr lang="nl-NL"/>
          </a:p>
        </p:txBody>
      </p:sp>
    </p:spTree>
    <p:extLst>
      <p:ext uri="{BB962C8B-B14F-4D97-AF65-F5344CB8AC3E}">
        <p14:creationId xmlns:p14="http://schemas.microsoft.com/office/powerpoint/2010/main" val="186247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en-US" b="0" i="0" dirty="0" err="1">
                <a:solidFill>
                  <a:srgbClr val="1B1B1B"/>
                </a:solidFill>
                <a:effectLst/>
                <a:latin typeface="Cambria" panose="02040503050406030204" pitchFamily="18" charset="0"/>
              </a:rPr>
              <a:t>Resultaten</a:t>
            </a:r>
            <a:r>
              <a:rPr lang="en-US" b="0" i="0" dirty="0">
                <a:solidFill>
                  <a:srgbClr val="1B1B1B"/>
                </a:solidFill>
                <a:effectLst/>
                <a:latin typeface="Cambria" panose="02040503050406030204" pitchFamily="18" charset="0"/>
              </a:rPr>
              <a:t>: </a:t>
            </a:r>
          </a:p>
          <a:p>
            <a:pPr marL="171450" indent="-171450">
              <a:buFontTx/>
              <a:buChar char="-"/>
            </a:pPr>
            <a:r>
              <a:rPr lang="en-US" b="0" i="0" dirty="0">
                <a:solidFill>
                  <a:srgbClr val="1B1B1B"/>
                </a:solidFill>
                <a:effectLst/>
                <a:latin typeface="Cambria" panose="02040503050406030204" pitchFamily="18" charset="0"/>
              </a:rPr>
              <a:t>mean HbA1c levels at 6 months were 5 mmol/mol lower (SD=10, p&lt;0.001) dan </a:t>
            </a:r>
            <a:r>
              <a:rPr lang="en-US" b="0" i="0" dirty="0" err="1">
                <a:solidFill>
                  <a:srgbClr val="1B1B1B"/>
                </a:solidFill>
                <a:effectLst/>
                <a:latin typeface="Cambria" panose="02040503050406030204" pitchFamily="18" charset="0"/>
              </a:rPr>
              <a:t>bij</a:t>
            </a:r>
            <a:r>
              <a:rPr lang="en-US" b="0" i="0" dirty="0">
                <a:solidFill>
                  <a:srgbClr val="1B1B1B"/>
                </a:solidFill>
                <a:effectLst/>
                <a:latin typeface="Cambria" panose="02040503050406030204" pitchFamily="18" charset="0"/>
              </a:rPr>
              <a:t> baseline</a:t>
            </a:r>
          </a:p>
          <a:p>
            <a:pPr marL="171450" indent="-171450">
              <a:buFontTx/>
              <a:buChar char="-"/>
            </a:pPr>
            <a:r>
              <a:rPr lang="en-US" b="0" i="0" dirty="0" err="1">
                <a:solidFill>
                  <a:srgbClr val="1B1B1B"/>
                </a:solidFill>
                <a:effectLst/>
                <a:latin typeface="Cambria" panose="02040503050406030204" pitchFamily="18" charset="0"/>
              </a:rPr>
              <a:t>Stijging</a:t>
            </a:r>
            <a:r>
              <a:rPr lang="en-US" b="0" i="0" dirty="0">
                <a:solidFill>
                  <a:srgbClr val="1B1B1B"/>
                </a:solidFill>
                <a:effectLst/>
                <a:latin typeface="Cambria" panose="02040503050406030204" pitchFamily="18" charset="0"/>
              </a:rPr>
              <a:t> van 36 </a:t>
            </a:r>
            <a:r>
              <a:rPr lang="en-US" b="0" i="0" dirty="0" err="1">
                <a:solidFill>
                  <a:srgbClr val="1B1B1B"/>
                </a:solidFill>
                <a:effectLst/>
                <a:latin typeface="Cambria" panose="02040503050406030204" pitchFamily="18" charset="0"/>
              </a:rPr>
              <a:t>naar</a:t>
            </a:r>
            <a:r>
              <a:rPr lang="en-US" b="0" i="0" dirty="0">
                <a:solidFill>
                  <a:srgbClr val="1B1B1B"/>
                </a:solidFill>
                <a:effectLst/>
                <a:latin typeface="Cambria" panose="02040503050406030204" pitchFamily="18" charset="0"/>
              </a:rPr>
              <a:t> 60% </a:t>
            </a:r>
            <a:r>
              <a:rPr lang="en-US" b="0" i="0" dirty="0" err="1">
                <a:solidFill>
                  <a:srgbClr val="1B1B1B"/>
                </a:solidFill>
                <a:effectLst/>
                <a:latin typeface="Cambria" panose="02040503050406030204" pitchFamily="18" charset="0"/>
              </a:rPr>
              <a:t>deelnemers</a:t>
            </a:r>
            <a:r>
              <a:rPr lang="en-US" b="0" i="0" dirty="0">
                <a:solidFill>
                  <a:srgbClr val="1B1B1B"/>
                </a:solidFill>
                <a:effectLst/>
                <a:latin typeface="Cambria" panose="02040503050406030204" pitchFamily="18" charset="0"/>
              </a:rPr>
              <a:t> met HbA1c levels ≤53 mmol/mol </a:t>
            </a:r>
          </a:p>
          <a:p>
            <a:pPr marL="171450" indent="-171450">
              <a:buFontTx/>
              <a:buChar char="-"/>
            </a:pPr>
            <a:r>
              <a:rPr lang="en-US" b="0" i="0" dirty="0" err="1">
                <a:solidFill>
                  <a:srgbClr val="1B1B1B"/>
                </a:solidFill>
                <a:effectLst/>
                <a:latin typeface="Cambria" panose="02040503050406030204" pitchFamily="18" charset="0"/>
              </a:rPr>
              <a:t>Bij</a:t>
            </a:r>
            <a:r>
              <a:rPr lang="en-US" b="0" i="0" dirty="0">
                <a:solidFill>
                  <a:srgbClr val="1B1B1B"/>
                </a:solidFill>
                <a:effectLst/>
                <a:latin typeface="Cambria" panose="02040503050406030204" pitchFamily="18" charset="0"/>
              </a:rPr>
              <a:t> start 90% </a:t>
            </a:r>
            <a:r>
              <a:rPr lang="en-US" b="0" i="0" dirty="0" err="1">
                <a:solidFill>
                  <a:srgbClr val="1B1B1B"/>
                </a:solidFill>
                <a:effectLst/>
                <a:latin typeface="Cambria" panose="02040503050406030204" pitchFamily="18" charset="0"/>
              </a:rPr>
              <a:t>gebruikte</a:t>
            </a:r>
            <a:r>
              <a:rPr lang="en-US" b="0" i="0" dirty="0">
                <a:solidFill>
                  <a:srgbClr val="1B1B1B"/>
                </a:solidFill>
                <a:effectLst/>
                <a:latin typeface="Cambria" panose="02040503050406030204" pitchFamily="18" charset="0"/>
              </a:rPr>
              <a:t> </a:t>
            </a:r>
            <a:r>
              <a:rPr lang="en-US" b="0" i="0" dirty="0" err="1">
                <a:solidFill>
                  <a:srgbClr val="1B1B1B"/>
                </a:solidFill>
                <a:effectLst/>
                <a:latin typeface="Cambria" panose="02040503050406030204" pitchFamily="18" charset="0"/>
              </a:rPr>
              <a:t>tenminste</a:t>
            </a:r>
            <a:r>
              <a:rPr lang="en-US" b="0" i="0" dirty="0">
                <a:solidFill>
                  <a:srgbClr val="1B1B1B"/>
                </a:solidFill>
                <a:effectLst/>
                <a:latin typeface="Cambria" panose="02040503050406030204" pitchFamily="18" charset="0"/>
              </a:rPr>
              <a:t> 1 type diabetes-</a:t>
            </a:r>
            <a:r>
              <a:rPr lang="en-US" b="0" i="0" dirty="0" err="1">
                <a:solidFill>
                  <a:srgbClr val="1B1B1B"/>
                </a:solidFill>
                <a:effectLst/>
                <a:latin typeface="Cambria" panose="02040503050406030204" pitchFamily="18" charset="0"/>
              </a:rPr>
              <a:t>medicatie</a:t>
            </a:r>
            <a:r>
              <a:rPr lang="en-US" b="0" i="0" dirty="0">
                <a:solidFill>
                  <a:srgbClr val="1B1B1B"/>
                </a:solidFill>
                <a:effectLst/>
                <a:latin typeface="Cambria" panose="02040503050406030204" pitchFamily="18" charset="0"/>
              </a:rPr>
              <a:t>. </a:t>
            </a:r>
            <a:r>
              <a:rPr lang="en-US" b="0" i="0" dirty="0" err="1">
                <a:solidFill>
                  <a:srgbClr val="1B1B1B"/>
                </a:solidFill>
                <a:effectLst/>
                <a:latin typeface="Cambria" panose="02040503050406030204" pitchFamily="18" charset="0"/>
              </a:rPr>
              <a:t>Bij</a:t>
            </a:r>
            <a:r>
              <a:rPr lang="en-US" b="0" i="0" dirty="0">
                <a:solidFill>
                  <a:srgbClr val="1B1B1B"/>
                </a:solidFill>
                <a:effectLst/>
                <a:latin typeface="Cambria" panose="02040503050406030204" pitchFamily="18" charset="0"/>
              </a:rPr>
              <a:t> 6 months had 49% (n=35/72) </a:t>
            </a:r>
            <a:r>
              <a:rPr lang="en-US" b="0" i="0" dirty="0" err="1">
                <a:solidFill>
                  <a:srgbClr val="1B1B1B"/>
                </a:solidFill>
                <a:effectLst/>
                <a:latin typeface="Cambria" panose="02040503050406030204" pitchFamily="18" charset="0"/>
              </a:rPr>
              <a:t>medicatie</a:t>
            </a:r>
            <a:r>
              <a:rPr lang="en-US" b="0" i="0" dirty="0">
                <a:solidFill>
                  <a:srgbClr val="1B1B1B"/>
                </a:solidFill>
                <a:effectLst/>
                <a:latin typeface="Cambria" panose="02040503050406030204" pitchFamily="18" charset="0"/>
              </a:rPr>
              <a:t> </a:t>
            </a:r>
            <a:r>
              <a:rPr lang="en-US" b="0" i="0" dirty="0" err="1">
                <a:solidFill>
                  <a:srgbClr val="1B1B1B"/>
                </a:solidFill>
                <a:effectLst/>
                <a:latin typeface="Cambria" panose="02040503050406030204" pitchFamily="18" charset="0"/>
              </a:rPr>
              <a:t>afgebouwd</a:t>
            </a:r>
            <a:r>
              <a:rPr lang="en-US" b="0" i="0" dirty="0">
                <a:solidFill>
                  <a:srgbClr val="1B1B1B"/>
                </a:solidFill>
                <a:effectLst/>
                <a:latin typeface="Cambria" panose="02040503050406030204" pitchFamily="18" charset="0"/>
              </a:rPr>
              <a:t>, en </a:t>
            </a:r>
            <a:r>
              <a:rPr lang="en-US" b="0" i="0" dirty="0" err="1">
                <a:solidFill>
                  <a:srgbClr val="1B1B1B"/>
                </a:solidFill>
                <a:effectLst/>
                <a:latin typeface="Cambria" panose="02040503050406030204" pitchFamily="18" charset="0"/>
              </a:rPr>
              <a:t>zelfs</a:t>
            </a:r>
            <a:r>
              <a:rPr lang="en-US" b="0" i="0" dirty="0">
                <a:solidFill>
                  <a:srgbClr val="1B1B1B"/>
                </a:solidFill>
                <a:effectLst/>
                <a:latin typeface="Cambria" panose="02040503050406030204" pitchFamily="18" charset="0"/>
              </a:rPr>
              <a:t> 13 </a:t>
            </a:r>
            <a:r>
              <a:rPr lang="en-US" b="0" i="0" dirty="0" err="1">
                <a:solidFill>
                  <a:srgbClr val="1B1B1B"/>
                </a:solidFill>
                <a:effectLst/>
                <a:latin typeface="Cambria" panose="02040503050406030204" pitchFamily="18" charset="0"/>
              </a:rPr>
              <a:t>geen</a:t>
            </a:r>
            <a:r>
              <a:rPr lang="en-US" b="0" i="0" dirty="0">
                <a:solidFill>
                  <a:srgbClr val="1B1B1B"/>
                </a:solidFill>
                <a:effectLst/>
                <a:latin typeface="Cambria" panose="02040503050406030204" pitchFamily="18" charset="0"/>
              </a:rPr>
              <a:t> </a:t>
            </a:r>
            <a:r>
              <a:rPr lang="en-US" b="0" i="0" dirty="0" err="1">
                <a:solidFill>
                  <a:srgbClr val="1B1B1B"/>
                </a:solidFill>
                <a:effectLst/>
                <a:latin typeface="Cambria" panose="02040503050406030204" pitchFamily="18" charset="0"/>
              </a:rPr>
              <a:t>medicatie</a:t>
            </a:r>
            <a:r>
              <a:rPr lang="en-US" b="0" i="0" dirty="0">
                <a:solidFill>
                  <a:srgbClr val="1B1B1B"/>
                </a:solidFill>
                <a:effectLst/>
                <a:latin typeface="Cambria" panose="02040503050406030204" pitchFamily="18" charset="0"/>
              </a:rPr>
              <a:t> </a:t>
            </a:r>
            <a:r>
              <a:rPr lang="en-US" b="0" i="0" dirty="0" err="1">
                <a:solidFill>
                  <a:srgbClr val="1B1B1B"/>
                </a:solidFill>
                <a:effectLst/>
                <a:latin typeface="Cambria" panose="02040503050406030204" pitchFamily="18" charset="0"/>
              </a:rPr>
              <a:t>meer</a:t>
            </a:r>
            <a:endParaRPr lang="en-US" b="0" i="0" dirty="0">
              <a:solidFill>
                <a:srgbClr val="1B1B1B"/>
              </a:solidFill>
              <a:effectLst/>
              <a:latin typeface="Cambria" panose="02040503050406030204" pitchFamily="18" charset="0"/>
            </a:endParaRP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13</a:t>
            </a:fld>
            <a:endParaRPr lang="nl-NL"/>
          </a:p>
        </p:txBody>
      </p:sp>
    </p:spTree>
    <p:extLst>
      <p:ext uri="{BB962C8B-B14F-4D97-AF65-F5344CB8AC3E}">
        <p14:creationId xmlns:p14="http://schemas.microsoft.com/office/powerpoint/2010/main" val="231102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en-US" b="0" i="0" dirty="0">
                <a:solidFill>
                  <a:srgbClr val="1B1B1B"/>
                </a:solidFill>
                <a:effectLst/>
                <a:latin typeface="Cambria" panose="02040503050406030204" pitchFamily="18" charset="0"/>
              </a:rPr>
              <a:t>Secondary outcomes: </a:t>
            </a:r>
          </a:p>
          <a:p>
            <a:pPr marL="171450" indent="-171450">
              <a:buFontTx/>
              <a:buChar char="-"/>
            </a:pPr>
            <a:r>
              <a:rPr lang="en-US" b="0" i="0" dirty="0">
                <a:solidFill>
                  <a:srgbClr val="1B1B1B"/>
                </a:solidFill>
                <a:effectLst/>
                <a:latin typeface="Cambria" panose="02040503050406030204" pitchFamily="18" charset="0"/>
              </a:rPr>
              <a:t>were significantly lower fasting glucose levels (− 1.2±2.6 mmol/L), </a:t>
            </a:r>
          </a:p>
          <a:p>
            <a:pPr marL="171450" indent="-171450">
              <a:buFontTx/>
              <a:buChar char="-"/>
            </a:pPr>
            <a:r>
              <a:rPr lang="en-US" b="0" i="0" dirty="0">
                <a:solidFill>
                  <a:srgbClr val="1B1B1B"/>
                </a:solidFill>
                <a:effectLst/>
                <a:latin typeface="Cambria" panose="02040503050406030204" pitchFamily="18" charset="0"/>
              </a:rPr>
              <a:t>body weight (−4.9±5.1 kg), </a:t>
            </a:r>
          </a:p>
          <a:p>
            <a:pPr marL="171450" indent="-171450">
              <a:buFontTx/>
              <a:buChar char="-"/>
            </a:pPr>
            <a:r>
              <a:rPr lang="en-US" b="0" i="0" dirty="0">
                <a:solidFill>
                  <a:srgbClr val="1B1B1B"/>
                </a:solidFill>
                <a:effectLst/>
                <a:latin typeface="Cambria" panose="02040503050406030204" pitchFamily="18" charset="0"/>
              </a:rPr>
              <a:t>BMI (−1.70±1.69 kg/m</a:t>
            </a:r>
            <a:r>
              <a:rPr lang="en-US" b="0" i="0" baseline="30000" dirty="0">
                <a:solidFill>
                  <a:srgbClr val="1B1B1B"/>
                </a:solidFill>
                <a:effectLst/>
                <a:latin typeface="Cambria" panose="02040503050406030204" pitchFamily="18" charset="0"/>
              </a:rPr>
              <a:t>2</a:t>
            </a:r>
            <a:r>
              <a:rPr lang="en-US" b="0" i="0" dirty="0">
                <a:solidFill>
                  <a:srgbClr val="1B1B1B"/>
                </a:solidFill>
                <a:effectLst/>
                <a:latin typeface="Cambria" panose="02040503050406030204" pitchFamily="18" charset="0"/>
              </a:rPr>
              <a:t>) </a:t>
            </a:r>
          </a:p>
          <a:p>
            <a:pPr marL="171450" indent="-171450">
              <a:buFontTx/>
              <a:buChar char="-"/>
            </a:pPr>
            <a:r>
              <a:rPr lang="en-US" b="0" i="0" dirty="0">
                <a:solidFill>
                  <a:srgbClr val="1B1B1B"/>
                </a:solidFill>
                <a:effectLst/>
                <a:latin typeface="Cambria" panose="02040503050406030204" pitchFamily="18" charset="0"/>
              </a:rPr>
              <a:t>waist circumference (−9.4±5.0 cm). </a:t>
            </a:r>
          </a:p>
          <a:p>
            <a:pPr marL="171450" indent="-171450">
              <a:buFontTx/>
              <a:buChar char="-"/>
            </a:pPr>
            <a:r>
              <a:rPr lang="en-US" b="0" i="0" dirty="0">
                <a:solidFill>
                  <a:srgbClr val="1B1B1B"/>
                </a:solidFill>
                <a:effectLst/>
                <a:latin typeface="Cambria" panose="02040503050406030204" pitchFamily="18" charset="0"/>
              </a:rPr>
              <a:t>Plasma lipids remained unchanged except for a decrease in triglyceride levels. </a:t>
            </a:r>
          </a:p>
          <a:p>
            <a:pPr marL="171450" indent="-171450">
              <a:buFontTx/>
              <a:buChar char="-"/>
            </a:pPr>
            <a:r>
              <a:rPr lang="en-US" b="0" i="0" dirty="0">
                <a:solidFill>
                  <a:srgbClr val="1B1B1B"/>
                </a:solidFill>
                <a:effectLst/>
                <a:latin typeface="Cambria" panose="02040503050406030204" pitchFamily="18" charset="0"/>
              </a:rPr>
              <a:t>Self-reported quality of life was significantly higher while experienced fatigue and sleep problems were significantly lower.</a:t>
            </a:r>
            <a:endParaRPr lang="nl-NL" b="0" i="0" dirty="0">
              <a:solidFill>
                <a:srgbClr val="374151"/>
              </a:solidFill>
              <a:effectLst/>
              <a:latin typeface="Museo Sans"/>
            </a:endParaRP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14</a:t>
            </a:fld>
            <a:endParaRPr lang="nl-NL"/>
          </a:p>
        </p:txBody>
      </p:sp>
    </p:spTree>
    <p:extLst>
      <p:ext uri="{BB962C8B-B14F-4D97-AF65-F5344CB8AC3E}">
        <p14:creationId xmlns:p14="http://schemas.microsoft.com/office/powerpoint/2010/main" val="154888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74151"/>
                </a:solidFill>
                <a:effectLst/>
                <a:latin typeface="Museo Sans"/>
              </a:rPr>
              <a:t>In 2020 zijn de twee-</a:t>
            </a:r>
            <a:r>
              <a:rPr lang="nl-NL" b="0" i="0" dirty="0" err="1">
                <a:solidFill>
                  <a:srgbClr val="374151"/>
                </a:solidFill>
                <a:effectLst/>
                <a:latin typeface="Museo Sans"/>
              </a:rPr>
              <a:t>jaars</a:t>
            </a:r>
            <a:r>
              <a:rPr lang="nl-NL" b="0" i="0" dirty="0">
                <a:solidFill>
                  <a:srgbClr val="374151"/>
                </a:solidFill>
                <a:effectLst/>
                <a:latin typeface="Museo Sans"/>
              </a:rPr>
              <a:t> resultaten gepubliceerd in BMJ Prevention, </a:t>
            </a:r>
            <a:r>
              <a:rPr lang="nl-NL" b="0" i="0" dirty="0" err="1">
                <a:solidFill>
                  <a:srgbClr val="374151"/>
                </a:solidFill>
                <a:effectLst/>
                <a:latin typeface="Museo Sans"/>
              </a:rPr>
              <a:t>Nutrition</a:t>
            </a:r>
            <a:r>
              <a:rPr lang="nl-NL" b="0" i="0" dirty="0">
                <a:solidFill>
                  <a:srgbClr val="374151"/>
                </a:solidFill>
                <a:effectLst/>
                <a:latin typeface="Museo Sans"/>
              </a:rPr>
              <a:t> &amp; Health. </a:t>
            </a:r>
          </a:p>
          <a:p>
            <a:r>
              <a:rPr lang="nl-NL" b="0" i="0" dirty="0">
                <a:solidFill>
                  <a:srgbClr val="374151"/>
                </a:solidFill>
                <a:effectLst/>
                <a:latin typeface="Museo Sans"/>
              </a:rPr>
              <a:t>Deze resultaten beschrijven de effecten van een groep van 438 deelnemers die twee jaar werden gevolgd. Na twee jaar was complete data beschikbaar van 234 deelnemers. </a:t>
            </a:r>
          </a:p>
          <a:p>
            <a:endParaRPr lang="nl-NL" b="0" i="0" dirty="0">
              <a:solidFill>
                <a:srgbClr val="374151"/>
              </a:solidFill>
              <a:effectLst/>
              <a:latin typeface="Museo Sans"/>
            </a:endParaRPr>
          </a:p>
          <a:p>
            <a:r>
              <a:rPr lang="nl-NL" b="0" i="0" dirty="0">
                <a:solidFill>
                  <a:srgbClr val="374151"/>
                </a:solidFill>
                <a:effectLst/>
                <a:latin typeface="Museo Sans"/>
              </a:rPr>
              <a:t>De resultaten laten zien dat in de groep waarvan data verzameld kon worden er </a:t>
            </a:r>
            <a:r>
              <a:rPr lang="nl-NL" b="1" i="0" dirty="0">
                <a:solidFill>
                  <a:srgbClr val="374151"/>
                </a:solidFill>
                <a:effectLst/>
                <a:latin typeface="Museo Sans"/>
              </a:rPr>
              <a:t>een sterke gemiddelde daling in gewicht</a:t>
            </a:r>
            <a:r>
              <a:rPr lang="nl-NL" b="0" i="0" dirty="0">
                <a:solidFill>
                  <a:srgbClr val="374151"/>
                </a:solidFill>
                <a:effectLst/>
                <a:latin typeface="Museo Sans"/>
              </a:rPr>
              <a:t> zichtbaar is die de grens van klinische relevantie bereikt (5%). </a:t>
            </a:r>
            <a:r>
              <a:rPr lang="nl-NL" b="1" i="0" dirty="0">
                <a:solidFill>
                  <a:srgbClr val="374151"/>
                </a:solidFill>
                <a:effectLst/>
                <a:latin typeface="Museo Sans"/>
              </a:rPr>
              <a:t>Ook kan een aanzienlijk deel van de deelnemers na twee jaar (nog steeds) minderen of geheel stoppen met hun diabetesmedicatie. </a:t>
            </a:r>
            <a:r>
              <a:rPr lang="nl-NL" b="0" i="0" dirty="0">
                <a:solidFill>
                  <a:srgbClr val="374151"/>
                </a:solidFill>
                <a:effectLst/>
                <a:latin typeface="Museo Sans"/>
              </a:rPr>
              <a:t>HbA1c is na twee jaar niet veranderd ten opzichte van de start. Met het oog op de medicatieafbouw en het natuurlijke beloop van diabetes type 2 (progressie) is dit geen ongunstig resultaat.</a:t>
            </a:r>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15</a:t>
            </a:fld>
            <a:endParaRPr lang="nl-NL"/>
          </a:p>
        </p:txBody>
      </p:sp>
    </p:spTree>
    <p:extLst>
      <p:ext uri="{BB962C8B-B14F-4D97-AF65-F5344CB8AC3E}">
        <p14:creationId xmlns:p14="http://schemas.microsoft.com/office/powerpoint/2010/main" val="39833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vertel vandaag zoveel over diabetes omdat daar gelukkig al meer over bekend is</a:t>
            </a:r>
          </a:p>
          <a:p>
            <a:r>
              <a:rPr lang="nl-NL" dirty="0"/>
              <a:t>En met het idee dat blaaspijn een chronische aandoening is die ook samenhangt met ontstekingsactiviteit, kunnen we mogelijk deze aandoening ook positief beïnvloeden door dezelfde principes te gebruiken</a:t>
            </a: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16</a:t>
            </a:fld>
            <a:endParaRPr lang="nl-NL"/>
          </a:p>
        </p:txBody>
      </p:sp>
    </p:spTree>
    <p:extLst>
      <p:ext uri="{BB962C8B-B14F-4D97-AF65-F5344CB8AC3E}">
        <p14:creationId xmlns:p14="http://schemas.microsoft.com/office/powerpoint/2010/main" val="426533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het hebben over voeding dan begint het ook bij kennis over voeding</a:t>
            </a:r>
          </a:p>
          <a:p>
            <a:r>
              <a:rPr lang="nl-NL" dirty="0"/>
              <a:t>In onze opleiding tot arts was in het verleden weinig aandacht voor voeding/ effecten van voeding op gezondheid. Gelukkig is dit nu aan het veranderen en is er steeds meer aandacht voor preventie van ziekten</a:t>
            </a:r>
          </a:p>
          <a:p>
            <a:r>
              <a:rPr lang="nl-NL" dirty="0"/>
              <a:t>Er is ook een vereniging voor arts en leefstijl opgericht waar collega’s zich aansluiten die dit op de kaart willen zetten en waar ook wetenschappelijk bewijs wordt gezocht/onderzoek wordt gestimuleerd naar invloed van leefstijl op gezondheid en ziekte. </a:t>
            </a:r>
          </a:p>
          <a:p>
            <a:endParaRPr lang="nl-NL" dirty="0"/>
          </a:p>
          <a:p>
            <a:r>
              <a:rPr lang="nl-NL" dirty="0"/>
              <a:t>Ik vind bovenstaande posters heel inzichtelijk: hier zie je bv waarom een heel glas verse sinaasappelsap (3 geperste sinaasappels) eigenlijk qua hoeveelheid minder gezond is dan het eten van 1 losse sinaasappel</a:t>
            </a:r>
          </a:p>
          <a:p>
            <a:r>
              <a:rPr lang="nl-NL" dirty="0"/>
              <a:t>En hoewel fruit dus belangrijk is voor onze gezondheid heeft het wel zin om na te denken in welke toepassing, hoeveelheid en op welk moment van de dag je dit gebruikt</a:t>
            </a:r>
          </a:p>
          <a:p>
            <a:r>
              <a:rPr lang="nl-NL" dirty="0"/>
              <a:t>Omdat we ook weten dat forse schommelingen in glucosewaarden in het bloed leiden tot insulineresistentie (en dus DIABETES MELLITUS) is het advies om eigenlijk maar 3 eetmomenten op de dag te hebben</a:t>
            </a: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17</a:t>
            </a:fld>
            <a:endParaRPr lang="nl-NL"/>
          </a:p>
        </p:txBody>
      </p:sp>
    </p:spTree>
    <p:extLst>
      <p:ext uri="{BB962C8B-B14F-4D97-AF65-F5344CB8AC3E}">
        <p14:creationId xmlns:p14="http://schemas.microsoft.com/office/powerpoint/2010/main" val="29904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18</a:t>
            </a:fld>
            <a:endParaRPr lang="nl-NL"/>
          </a:p>
        </p:txBody>
      </p:sp>
    </p:spTree>
    <p:extLst>
      <p:ext uri="{BB962C8B-B14F-4D97-AF65-F5344CB8AC3E}">
        <p14:creationId xmlns:p14="http://schemas.microsoft.com/office/powerpoint/2010/main" val="159939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Terug naar BPS</a:t>
            </a:r>
          </a:p>
          <a:p>
            <a:r>
              <a:rPr lang="nl-NL" dirty="0"/>
              <a:t>Ook bij BPS speelt voeding een grote rol</a:t>
            </a:r>
          </a:p>
          <a:p>
            <a:r>
              <a:rPr lang="nl-NL" dirty="0"/>
              <a:t>Mensen met BPS weten maar al te goed dat bepaalde voeding een behoorlijke trigger kan zijn voor toename van klachten</a:t>
            </a:r>
          </a:p>
          <a:p>
            <a:r>
              <a:rPr lang="nl-NL" dirty="0"/>
              <a:t>Als het goed is kennen jullie allemaal het IC-dieet, wat niet zozeer een dieet is, als wel een lijst met voedingsmiddelen waarvan we weten dat die vriendelijk </a:t>
            </a:r>
            <a:r>
              <a:rPr lang="nl-NL" dirty="0" err="1"/>
              <a:t>danwel</a:t>
            </a:r>
            <a:r>
              <a:rPr lang="nl-NL" dirty="0"/>
              <a:t> onvriendelijke voor de blaas kunnen zijn</a:t>
            </a:r>
          </a:p>
          <a:p>
            <a:r>
              <a:rPr lang="nl-NL" dirty="0"/>
              <a:t>Maar buiten de invloed van zuren, kalium, kruiden denk ik dat er ook nog te winnen valt </a:t>
            </a:r>
          </a:p>
          <a:p>
            <a:r>
              <a:rPr lang="nl-NL" dirty="0"/>
              <a:t>Het </a:t>
            </a:r>
            <a:r>
              <a:rPr lang="nl-NL" dirty="0" err="1"/>
              <a:t>ICdieet</a:t>
            </a:r>
            <a:r>
              <a:rPr lang="nl-NL" dirty="0"/>
              <a:t> dwingt je eigenlijk om op een andere manier naar voeding te gaan kijken. De enige manier om invloed uit te oefenen op wat je binnenkrijgt is door zelf samen te stellen, bv zelf sauzen te maken in plaats van het kant-en-klare potje in de supermarkt. Dat valt niet altijd mee en kost doorgaans iets meer tijd, maar de meeste mensen in de zaal zullen beamen dat door hier kritisch naar te kijken soms al duidelijk klachtenvermindering op treedt</a:t>
            </a:r>
          </a:p>
          <a:p>
            <a:endParaRPr lang="nl-NL" dirty="0"/>
          </a:p>
          <a:p>
            <a:r>
              <a:rPr lang="nl-NL" dirty="0"/>
              <a:t>Natuurlijk is dit niet alleen de genezing voor BPS, maar ik geloof dat naar analogie van eerder genoemde studies met aanpassingen in onze leefstijl, vermindering van klachten kan optreden, de aandoening wellicht te stabiliseren is. Als we de </a:t>
            </a:r>
            <a:r>
              <a:rPr lang="nl-NL" dirty="0" err="1"/>
              <a:t>onstekingsgraad</a:t>
            </a:r>
            <a:r>
              <a:rPr lang="nl-NL" dirty="0"/>
              <a:t> in ons lijf kunnen aanpassen met leefstijlinterventies dan zijn op termijn mogelijk minder medicijnen en operaties noodzakelijk.</a:t>
            </a:r>
          </a:p>
          <a:p>
            <a:endParaRPr lang="nl-NL" dirty="0"/>
          </a:p>
          <a:p>
            <a:r>
              <a:rPr lang="nl-NL" dirty="0"/>
              <a:t>Dus naast belangrijk onderzoek zoals de </a:t>
            </a:r>
            <a:r>
              <a:rPr lang="nl-NL" dirty="0" err="1"/>
              <a:t>Getsbi</a:t>
            </a:r>
            <a:r>
              <a:rPr lang="nl-NL" dirty="0"/>
              <a:t>, naar het effect van GAG-therapie op het blaasslijmvlies en meer basaal onderzoek naar het ontstaan van BPS, kunnen we wellicht progressie van de aandoening mogelijk voorkomen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19</a:t>
            </a:fld>
            <a:endParaRPr lang="nl-NL"/>
          </a:p>
        </p:txBody>
      </p:sp>
    </p:spTree>
    <p:extLst>
      <p:ext uri="{BB962C8B-B14F-4D97-AF65-F5344CB8AC3E}">
        <p14:creationId xmlns:p14="http://schemas.microsoft.com/office/powerpoint/2010/main" val="341007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wat inzichten over chronische pijn</a:t>
            </a:r>
          </a:p>
          <a:p>
            <a:r>
              <a:rPr lang="nl-NL" dirty="0"/>
              <a:t>We spreken van chronische pijn als pijn langer dan 6maanden aan houdt. Iets wat bij vrijwel iedere BPS patiënt aan de orde is</a:t>
            </a:r>
          </a:p>
          <a:p>
            <a:r>
              <a:rPr lang="nl-NL" dirty="0"/>
              <a:t>Hoewel er sprake is van een ziek orgaan, de blaas die pijnsignalen uitzendt, is er nog iets anders gaande in het lichaam met de verwerking van die pijnprikkels</a:t>
            </a:r>
          </a:p>
          <a:p>
            <a:endParaRPr lang="nl-NL" dirty="0"/>
          </a:p>
          <a:p>
            <a:r>
              <a:rPr lang="nl-NL" b="0" i="0" dirty="0">
                <a:solidFill>
                  <a:srgbClr val="575757"/>
                </a:solidFill>
                <a:effectLst/>
                <a:latin typeface="Calibri" panose="020F0502020204030204" pitchFamily="34" charset="0"/>
              </a:rPr>
              <a:t>Ons lichaam zit vol met zenuwen. Deze zenuwen verbinden plekken in ons lichaam met onze hersenen. Een groot deel van deze zenuwen functioneren als het ware als voelsprieten van je hersenen. Wanneer je ergens in je lichaam iets voelt, gaat er eerst een signaal van de plek waar het gebeurt, vanaf de zenuwuiteinden, via je ruggenmerg naar je hersenen. Voor pijn heeft je lichaam speciale sensoren in de zenuwuiteinden. Je hersenen geven een betekenis aan het signaal dat binnenkomt en beslissen of je daadwerkelijk pijn voelt of niet. Het hele signaal tot aan je hersenen is dus nog geen pijn. </a:t>
            </a:r>
            <a:r>
              <a:rPr lang="nl-NL" b="1" i="0" dirty="0">
                <a:solidFill>
                  <a:srgbClr val="575757"/>
                </a:solidFill>
                <a:effectLst/>
                <a:latin typeface="Calibri" panose="020F0502020204030204" pitchFamily="34" charset="0"/>
              </a:rPr>
              <a:t>In feite voel je pijn pas als je hersenen het signaal uitleggen samen met de emoties of stemming die je in die situatie hebt. Pijn voel je dus met je brein!</a:t>
            </a:r>
          </a:p>
          <a:p>
            <a:endParaRPr lang="nl-NL" b="0" i="0" dirty="0">
              <a:solidFill>
                <a:srgbClr val="575757"/>
              </a:solidFill>
              <a:effectLst/>
              <a:latin typeface="Calibri" panose="020F0502020204030204" pitchFamily="34" charset="0"/>
            </a:endParaRPr>
          </a:p>
          <a:p>
            <a:r>
              <a:rPr lang="nl-NL" b="0" i="0" dirty="0">
                <a:solidFill>
                  <a:srgbClr val="575757"/>
                </a:solidFill>
                <a:effectLst/>
                <a:latin typeface="Calibri" panose="020F0502020204030204" pitchFamily="34" charset="0"/>
              </a:rPr>
              <a:t>Bij chronische pijn is er iets anders aan de hand. Pijn lijkt van dezelfde plek af te komen als waar deze was begonnen, maar er is geen schade meer te zien. Waardoor de pijn aanwezig blijft is niet duidelijk, maar ook hier voel je de pijn met je hersenen. Omdat het mechanisme zo onduidelijk is bij chronische pijn, is de behandeling ook zoveel lastiger.</a:t>
            </a:r>
            <a:endParaRPr lang="nl-NL" dirty="0"/>
          </a:p>
          <a:p>
            <a:endParaRPr lang="nl-NL" dirty="0"/>
          </a:p>
          <a:p>
            <a:r>
              <a:rPr lang="nl-NL" dirty="0"/>
              <a:t>Inmiddels weten we dat zenuwbanen die vaak gebruikt worden sterker worden, en banen die niet gebruikt worden sterven als het ware af. Het goede nieuws is dat je dus ook andere banen sterker kan maken, waarmee je je brein als het ware opnieuw inricht</a:t>
            </a:r>
          </a:p>
          <a:p>
            <a:r>
              <a:rPr lang="nl-NL" b="0" i="0" dirty="0">
                <a:solidFill>
                  <a:srgbClr val="575757"/>
                </a:solidFill>
                <a:effectLst/>
                <a:latin typeface="Calibri" panose="020F0502020204030204" pitchFamily="34" charset="0"/>
              </a:rPr>
              <a:t>Pijngevoel ontstaat altijd in het brein. </a:t>
            </a:r>
            <a:r>
              <a:rPr lang="nl-NL" b="1" i="0" dirty="0">
                <a:solidFill>
                  <a:srgbClr val="575757"/>
                </a:solidFill>
                <a:effectLst/>
                <a:latin typeface="Calibri" panose="020F0502020204030204" pitchFamily="34" charset="0"/>
              </a:rPr>
              <a:t>Wat wel verschillend is, is hoe het brein op zo’n pijnprikkel reageert</a:t>
            </a:r>
            <a:r>
              <a:rPr lang="nl-NL" b="0" i="0" dirty="0">
                <a:solidFill>
                  <a:srgbClr val="575757"/>
                </a:solidFill>
                <a:effectLst/>
                <a:latin typeface="Calibri" panose="020F0502020204030204" pitchFamily="34" charset="0"/>
              </a:rPr>
              <a:t>. En dat heeft alles te maken met de </a:t>
            </a:r>
            <a:r>
              <a:rPr lang="nl-NL" b="1" i="0" dirty="0">
                <a:solidFill>
                  <a:srgbClr val="575757"/>
                </a:solidFill>
                <a:effectLst/>
                <a:latin typeface="Calibri" panose="020F0502020204030204" pitchFamily="34" charset="0"/>
              </a:rPr>
              <a:t>gevoeligheid van het pijnsysteem </a:t>
            </a:r>
            <a:r>
              <a:rPr lang="nl-NL" b="0" i="0" dirty="0">
                <a:solidFill>
                  <a:srgbClr val="575757"/>
                </a:solidFill>
                <a:effectLst/>
                <a:latin typeface="Calibri" panose="020F0502020204030204" pitchFamily="34" charset="0"/>
              </a:rPr>
              <a:t>in de hersenen. </a:t>
            </a:r>
            <a:r>
              <a:rPr lang="nl-NL" b="1" i="0" dirty="0">
                <a:solidFill>
                  <a:srgbClr val="575757"/>
                </a:solidFill>
                <a:effectLst/>
                <a:latin typeface="Calibri" panose="020F0502020204030204" pitchFamily="34" charset="0"/>
              </a:rPr>
              <a:t>Voor een deel is dat erfelijk bepaald</a:t>
            </a:r>
            <a:r>
              <a:rPr lang="nl-NL" b="0" i="0" dirty="0">
                <a:solidFill>
                  <a:srgbClr val="575757"/>
                </a:solidFill>
                <a:effectLst/>
                <a:latin typeface="Calibri" panose="020F0502020204030204" pitchFamily="34" charset="0"/>
              </a:rPr>
              <a:t>: de hersenen van sommige mensen herkennen pijnprikkels eerder en zullen pijn intensiever ervaren. Het pijnsysteem kan in de loop van het leven ook wijzigen. Door ziektes en verwondingen, of bijvoorbeeld door een moeizaam verlopen bevalling, kan het pijnsysteem gevoeliger worden. </a:t>
            </a:r>
            <a:r>
              <a:rPr lang="nl-NL" b="1" i="0" dirty="0">
                <a:solidFill>
                  <a:srgbClr val="575757"/>
                </a:solidFill>
                <a:effectLst/>
                <a:latin typeface="Calibri" panose="020F0502020204030204" pitchFamily="34" charset="0"/>
              </a:rPr>
              <a:t>Maar ook gedachten over pijn hebben invloed</a:t>
            </a:r>
            <a:r>
              <a:rPr lang="nl-NL" b="0" i="0" dirty="0">
                <a:solidFill>
                  <a:srgbClr val="575757"/>
                </a:solidFill>
                <a:effectLst/>
                <a:latin typeface="Calibri" panose="020F0502020204030204" pitchFamily="34" charset="0"/>
              </a:rPr>
              <a:t>. Bij iemand die denkt: “het zal wel overgaan”, ontwikkelt het pijnsysteem zich anders dan bij iemand die zich direct zorgen maakt als hij iets verdachts voelt. </a:t>
            </a:r>
            <a:r>
              <a:rPr lang="nl-NL" b="1" i="0" dirty="0">
                <a:solidFill>
                  <a:srgbClr val="575757"/>
                </a:solidFill>
                <a:effectLst/>
                <a:latin typeface="Calibri" panose="020F0502020204030204" pitchFamily="34" charset="0"/>
              </a:rPr>
              <a:t>Daarnaast hangt het ook af van de situatie, </a:t>
            </a:r>
            <a:r>
              <a:rPr lang="nl-NL" b="1" i="0" dirty="0" err="1">
                <a:solidFill>
                  <a:srgbClr val="575757"/>
                </a:solidFill>
                <a:effectLst/>
                <a:latin typeface="Calibri" panose="020F0502020204030204" pitchFamily="34" charset="0"/>
              </a:rPr>
              <a:t>vb</a:t>
            </a:r>
            <a:r>
              <a:rPr lang="nl-NL" b="1" i="0" dirty="0">
                <a:solidFill>
                  <a:srgbClr val="575757"/>
                </a:solidFill>
                <a:effectLst/>
                <a:latin typeface="Calibri" panose="020F0502020204030204" pitchFamily="34" charset="0"/>
              </a:rPr>
              <a:t> hardloper met verzwikte enkel</a:t>
            </a:r>
          </a:p>
          <a:p>
            <a:r>
              <a:rPr lang="nl-NL" b="0" i="0" dirty="0">
                <a:solidFill>
                  <a:srgbClr val="575757"/>
                </a:solidFill>
                <a:effectLst/>
                <a:latin typeface="Calibri" panose="020F0502020204030204" pitchFamily="34" charset="0"/>
              </a:rPr>
              <a:t>Behalve veranderingen op lange termijn, zijn er ook snelle veranderingen in het pijnsysteem. Of en hoeveel pijn iemand voelt, hangt sterk af van de situatie. Een hardloper met een verzwikte enkel kan gemakkelijk de marathon uitlopen. Echter verzwikt diezelfde hardloper zijn enkel tijdens een wandeling waarin hij zich ergert aan zijn zeurende kind, dan kan het gebeuren dat hij geen stap meer kan verzetten. Op dat moment voelt hij echt veel meer pijn.</a:t>
            </a:r>
            <a:endParaRPr lang="nl-NL" dirty="0"/>
          </a:p>
          <a:p>
            <a:r>
              <a:rPr lang="nl-NL" b="1" i="0" dirty="0">
                <a:solidFill>
                  <a:srgbClr val="575757"/>
                </a:solidFill>
                <a:effectLst/>
                <a:latin typeface="Calibri" panose="020F0502020204030204" pitchFamily="34" charset="0"/>
              </a:rPr>
              <a:t>Ook angst speelt een grote rol</a:t>
            </a:r>
            <a:r>
              <a:rPr lang="nl-NL" b="0" i="0" dirty="0">
                <a:solidFill>
                  <a:srgbClr val="575757"/>
                </a:solidFill>
                <a:effectLst/>
                <a:latin typeface="Calibri" panose="020F0502020204030204" pitchFamily="34" charset="0"/>
              </a:rPr>
              <a:t>. Bij echte angst, bijvoorbeeld als je </a:t>
            </a:r>
            <a:r>
              <a:rPr lang="nl-NL" b="1" i="0" dirty="0">
                <a:solidFill>
                  <a:srgbClr val="575757"/>
                </a:solidFill>
                <a:effectLst/>
                <a:latin typeface="Calibri" panose="020F0502020204030204" pitchFamily="34" charset="0"/>
              </a:rPr>
              <a:t>bedreigd wordt met een mes</a:t>
            </a:r>
            <a:r>
              <a:rPr lang="nl-NL" b="0" i="0" dirty="0">
                <a:solidFill>
                  <a:srgbClr val="575757"/>
                </a:solidFill>
                <a:effectLst/>
                <a:latin typeface="Calibri" panose="020F0502020204030204" pitchFamily="34" charset="0"/>
              </a:rPr>
              <a:t>, gaat </a:t>
            </a:r>
            <a:r>
              <a:rPr lang="nl-NL" b="1" i="0" dirty="0">
                <a:solidFill>
                  <a:srgbClr val="575757"/>
                </a:solidFill>
                <a:effectLst/>
                <a:latin typeface="Calibri" panose="020F0502020204030204" pitchFamily="34" charset="0"/>
              </a:rPr>
              <a:t>de pijndrempel omhoog </a:t>
            </a:r>
            <a:r>
              <a:rPr lang="nl-NL" b="0" i="0" dirty="0">
                <a:solidFill>
                  <a:srgbClr val="575757"/>
                </a:solidFill>
                <a:effectLst/>
                <a:latin typeface="Calibri" panose="020F0502020204030204" pitchFamily="34" charset="0"/>
              </a:rPr>
              <a:t>en </a:t>
            </a:r>
            <a:r>
              <a:rPr lang="nl-NL" b="1" i="0" dirty="0">
                <a:solidFill>
                  <a:srgbClr val="575757"/>
                </a:solidFill>
                <a:effectLst/>
                <a:latin typeface="Calibri" panose="020F0502020204030204" pitchFamily="34" charset="0"/>
              </a:rPr>
              <a:t>neemt de pijn af. Overleving is dan voor de hersenen veel belangrijker dan de pijn</a:t>
            </a:r>
            <a:r>
              <a:rPr lang="nl-NL" b="0" i="0" dirty="0">
                <a:solidFill>
                  <a:srgbClr val="575757"/>
                </a:solidFill>
                <a:effectLst/>
                <a:latin typeface="Calibri" panose="020F0502020204030204" pitchFamily="34" charset="0"/>
              </a:rPr>
              <a:t>. Gaat het om onbestemde, vage angst, dan neemt de pijngevoeligheid juist toe. De hersens zetten alle zintuigen open om meer duidelijkheid te krijgen.</a:t>
            </a:r>
            <a:br>
              <a:rPr lang="nl-NL" dirty="0"/>
            </a:br>
            <a:br>
              <a:rPr lang="nl-NL" dirty="0"/>
            </a:br>
            <a:r>
              <a:rPr lang="nl-NL" b="0" i="0" dirty="0">
                <a:solidFill>
                  <a:srgbClr val="575757"/>
                </a:solidFill>
                <a:effectLst/>
                <a:latin typeface="Calibri" panose="020F0502020204030204" pitchFamily="34" charset="0"/>
              </a:rPr>
              <a:t>Psychische of emotionele problemen kunnen dus ook leiden tot lichamelijke pijn. Pijn in de rug kan bijvoorbeeld een gevolg zijn van psychische problemen, zoals overbelasting, in plaats van een lokaal probleem. Emoties activeren dezelfde gebiedjes in de hersenen als bij lichamelijke pijn zonder dat er lichamelijke schade hoeft te zijn</a:t>
            </a:r>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20</a:t>
            </a:fld>
            <a:endParaRPr lang="nl-NL"/>
          </a:p>
        </p:txBody>
      </p:sp>
    </p:spTree>
    <p:extLst>
      <p:ext uri="{BB962C8B-B14F-4D97-AF65-F5344CB8AC3E}">
        <p14:creationId xmlns:p14="http://schemas.microsoft.com/office/powerpoint/2010/main" val="363992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hoef jullie hier in de zaal niet te vertellen wat de invloed van het blaaspijnsyndroom heeft om iemands leven: </a:t>
            </a:r>
          </a:p>
          <a:p>
            <a:r>
              <a:rPr lang="nl-NL" dirty="0"/>
              <a:t>Slapeloze nachten van het frequent moeten plassen en het wakker worden van pijnlijke blaas (zoals recent ook werd bevestigd met de </a:t>
            </a:r>
            <a:r>
              <a:rPr lang="nl-NL" dirty="0" err="1"/>
              <a:t>enquete</a:t>
            </a:r>
            <a:r>
              <a:rPr lang="nl-NL" dirty="0"/>
              <a:t> onder ICP-leden)</a:t>
            </a:r>
          </a:p>
          <a:p>
            <a:r>
              <a:rPr lang="nl-NL" dirty="0"/>
              <a:t>Niet naar een theater of </a:t>
            </a:r>
            <a:r>
              <a:rPr lang="nl-NL" dirty="0" err="1"/>
              <a:t>bioscooop</a:t>
            </a:r>
            <a:r>
              <a:rPr lang="nl-NL" dirty="0"/>
              <a:t> kunnen vanwege het frequente plassen </a:t>
            </a:r>
          </a:p>
          <a:p>
            <a:r>
              <a:rPr lang="nl-NL" dirty="0"/>
              <a:t>Op bezoek bij anderen lastig </a:t>
            </a:r>
            <a:r>
              <a:rPr lang="nl-NL" dirty="0" err="1"/>
              <a:t>ivm</a:t>
            </a:r>
            <a:r>
              <a:rPr lang="nl-NL" dirty="0"/>
              <a:t> frequente toiletbezoeken, aanpassingen in dieet. Laat staan de reis er naar toe, je route uitstippelen van toilet naar toilet of zelfs de aanschaf van een camper zodat je altijd je eigen wc bij je hebt en laagdrempelig in je eigen vertrouwde omgeving een blaasspoeling toe kan dienen…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3</a:t>
            </a:fld>
            <a:endParaRPr lang="nl-NL"/>
          </a:p>
        </p:txBody>
      </p:sp>
    </p:spTree>
    <p:extLst>
      <p:ext uri="{BB962C8B-B14F-4D97-AF65-F5344CB8AC3E}">
        <p14:creationId xmlns:p14="http://schemas.microsoft.com/office/powerpoint/2010/main" val="250113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Voorgaande is de reden dat wij bij patiënten met BPS ook vaak </a:t>
            </a:r>
            <a:r>
              <a:rPr lang="nl-NL" dirty="0" err="1"/>
              <a:t>neuropatische</a:t>
            </a:r>
            <a:r>
              <a:rPr lang="nl-NL" dirty="0"/>
              <a:t> pijnstillers voorschrijven</a:t>
            </a:r>
          </a:p>
          <a:p>
            <a:endParaRPr lang="nl-NL" dirty="0"/>
          </a:p>
          <a:p>
            <a:r>
              <a:rPr lang="nl-NL" dirty="0"/>
              <a:t>Maar uitgaande van het feit dat we andere zenuwbanen ook sterker kunnen we naast medicatie innemen nog meer doen. Met andere woorden als pijn wordt veroorzaakt door het brein, kun je ook je brein inzetten om te herstellen</a:t>
            </a:r>
          </a:p>
          <a:p>
            <a:r>
              <a:rPr lang="nl-NL" dirty="0"/>
              <a:t>Dan komen we weer bij de leefstijlfactoren: slecht slapen leidt tot verhoogde pijnbeleving. Zeker bij BPS patiënten is het dus heel belangrijk dat we kijken naar verbetering van de nachtrust door te werken aan verbetering van het orgaan de blaas (pijn vermindering, vergroting van de blaascapaciteit), maar ook aandacht hebben voor </a:t>
            </a:r>
            <a:r>
              <a:rPr lang="nl-NL" b="1" dirty="0"/>
              <a:t>het feit dat lichaam en brein niet te scheiden zijn.</a:t>
            </a:r>
          </a:p>
          <a:p>
            <a:endParaRPr lang="nl-NL" dirty="0"/>
          </a:p>
          <a:p>
            <a:r>
              <a:rPr lang="nl-NL" dirty="0"/>
              <a:t>Er is steeds meer bewijs dat leefstijlfactoren als fysieke (in) activiteit, stress, onvoldoende slaap en ongezond dieet aan de ernst van chronische pijn, zowel direct (neurofysiologisch) als indirect (gemoedstoestand)</a:t>
            </a:r>
          </a:p>
          <a:p>
            <a:r>
              <a:rPr lang="nl-NL" dirty="0"/>
              <a:t>[art Nijs, </a:t>
            </a:r>
            <a:r>
              <a:rPr lang="nl-NL" dirty="0" err="1"/>
              <a:t>Malfiet</a:t>
            </a:r>
            <a:r>
              <a:rPr lang="nl-NL" dirty="0"/>
              <a:t>] </a:t>
            </a:r>
          </a:p>
          <a:p>
            <a:endParaRPr lang="nl-NL" dirty="0"/>
          </a:p>
          <a:p>
            <a:r>
              <a:rPr lang="nl-NL" dirty="0"/>
              <a:t>Hoewel er dus bij BPS ook een duidelijke oorzaak voor pijn in de blaas gelegen is, kan het helpen om je brein te helpen andere zenuwbanen sterker te maken</a:t>
            </a:r>
          </a:p>
          <a:p>
            <a:r>
              <a:rPr lang="nl-NL" dirty="0"/>
              <a:t>Hier kom ik dan weer terug bij het concept van Positieve gezondheid en het Leefstijlroer&gt; deze kun je gebruiken om voor jezelf helder te krijgen op welk gebied jij je gezondheid wil bevorderen, hiermee sta jezelf aan het roer!</a:t>
            </a: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21</a:t>
            </a:fld>
            <a:endParaRPr lang="nl-NL"/>
          </a:p>
        </p:txBody>
      </p:sp>
    </p:spTree>
    <p:extLst>
      <p:ext uri="{BB962C8B-B14F-4D97-AF65-F5344CB8AC3E}">
        <p14:creationId xmlns:p14="http://schemas.microsoft.com/office/powerpoint/2010/main" val="2963953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kom ik dan weer terug bij het concept van Positieve gezondheid en het Leefstijlroer&gt; deze kun je gebruiken om voor jezelf helder te krijgen op welk gebied jij je gezondheid wil bevorderen, hiermee sta jezelf aan het roer!</a:t>
            </a:r>
          </a:p>
          <a:p>
            <a:endParaRPr lang="nl-NL" dirty="0"/>
          </a:p>
          <a:p>
            <a:r>
              <a:rPr lang="nl-NL" dirty="0"/>
              <a:t>Dus zolang het ontstaan van BPS nog niet is opgehelderd en er nog geen wondermedicijn bestaat is het zaak dat we op alle manieren onze gezondheid positief proberen te beïnvloeden</a:t>
            </a:r>
          </a:p>
          <a:p>
            <a:r>
              <a:rPr lang="nl-NL" dirty="0"/>
              <a:t>Dus niet alleen via behandelingen van de blaas met bv blaasspoelingen en medicatie, maar door ook aandacht te hebben voor behandeling van de rest van lichaam en brein</a:t>
            </a:r>
          </a:p>
          <a:p>
            <a:r>
              <a:rPr lang="nl-NL" dirty="0"/>
              <a:t>Waarbij met behulp van aanpassingen in leefstijl veel bereikt kan worden!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22</a:t>
            </a:fld>
            <a:endParaRPr lang="nl-NL"/>
          </a:p>
        </p:txBody>
      </p:sp>
    </p:spTree>
    <p:extLst>
      <p:ext uri="{BB962C8B-B14F-4D97-AF65-F5344CB8AC3E}">
        <p14:creationId xmlns:p14="http://schemas.microsoft.com/office/powerpoint/2010/main" val="29858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degenen die zelf alvast willen zien waar ze nu staan, vul via deze link de vragenlijst in</a:t>
            </a: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23</a:t>
            </a:fld>
            <a:endParaRPr lang="nl-NL"/>
          </a:p>
        </p:txBody>
      </p:sp>
    </p:spTree>
    <p:extLst>
      <p:ext uri="{BB962C8B-B14F-4D97-AF65-F5344CB8AC3E}">
        <p14:creationId xmlns:p14="http://schemas.microsoft.com/office/powerpoint/2010/main" val="16356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hoef jullie hier in de zaal niet te vertellen wat de invloed van het blaaspijnsyndroom heeft om iemands leven: </a:t>
            </a:r>
          </a:p>
          <a:p>
            <a:r>
              <a:rPr lang="nl-NL" dirty="0"/>
              <a:t>Slapeloze nachten van het frequent moeten plassen en het wakker worden van pijnlijke blaas (zoals recent ook werd bevestigd met de </a:t>
            </a:r>
            <a:r>
              <a:rPr lang="nl-NL" dirty="0" err="1"/>
              <a:t>enquete</a:t>
            </a:r>
            <a:r>
              <a:rPr lang="nl-NL" dirty="0"/>
              <a:t> onder ICP-leden)</a:t>
            </a:r>
          </a:p>
          <a:p>
            <a:r>
              <a:rPr lang="nl-NL" dirty="0"/>
              <a:t>Niet naar een theater of </a:t>
            </a:r>
            <a:r>
              <a:rPr lang="nl-NL" dirty="0" err="1"/>
              <a:t>bioscooop</a:t>
            </a:r>
            <a:r>
              <a:rPr lang="nl-NL" dirty="0"/>
              <a:t> kunnen vanwege het frequente plassen </a:t>
            </a:r>
          </a:p>
          <a:p>
            <a:r>
              <a:rPr lang="nl-NL" dirty="0"/>
              <a:t>Op bezoek bij anderen lastig </a:t>
            </a:r>
            <a:r>
              <a:rPr lang="nl-NL" dirty="0" err="1"/>
              <a:t>ivm</a:t>
            </a:r>
            <a:r>
              <a:rPr lang="nl-NL" dirty="0"/>
              <a:t> frequente toiletbezoeken, aanpassingen in dieet. Laat staan de reis er naar toe, je route uitstippelen van toilet naar toilet of zelfs de aanschaf van een camper zodat je altijd je eigen wc bij je hebt en laagdrempelig in je eigen vertrouwde omgeving een blaasspoeling toe kan dienen…</a:t>
            </a:r>
          </a:p>
          <a:p>
            <a:endParaRPr lang="nl-NL" dirty="0"/>
          </a:p>
          <a:p>
            <a:r>
              <a:rPr lang="nl-NL" dirty="0"/>
              <a:t>Hoe ontstaat het blaaspijnsyndroom? Is het een auto-immuunaandoening, zijn het de frequente blaasontstekingen in je leven, is het een zenuwontsteking of is er een soort allergische reactie?</a:t>
            </a:r>
          </a:p>
          <a:p>
            <a:r>
              <a:rPr lang="nl-NL" dirty="0"/>
              <a:t>Helaas weten we nog steeds niet goed hoe het zit, wat we wel weten is dat het ontstaan multifactorieel lijkt te zijn, dus door een optelsom van factoren ontstaat er een ontstekings-/inflammatoire reactie in je blaas met die vervelende symptomen tot gevolg</a:t>
            </a:r>
          </a:p>
          <a:p>
            <a:endParaRPr lang="nl-NL" dirty="0"/>
          </a:p>
          <a:p>
            <a:r>
              <a:rPr lang="nl-NL" dirty="0"/>
              <a:t>Vaak zien we dat mensen met BPS ook andere aandoeningen hebben als diabetes, fibromyalgie, </a:t>
            </a:r>
            <a:r>
              <a:rPr lang="nl-NL" dirty="0" err="1"/>
              <a:t>sjögren</a:t>
            </a:r>
            <a:r>
              <a:rPr lang="nl-NL" dirty="0"/>
              <a:t>, reuma of andere auto-immuun aandoeningen</a:t>
            </a:r>
          </a:p>
          <a:p>
            <a:r>
              <a:rPr lang="nl-NL" dirty="0"/>
              <a:t>Bij een auto-immuun aandoening is sprake van een chronische (laaggradige) ontsteking, dit kan zich uiten met symptomen op meerdere organen. </a:t>
            </a:r>
          </a:p>
          <a:p>
            <a:r>
              <a:rPr lang="nl-NL" dirty="0"/>
              <a:t>Er komt steeds meer bewijs dat chronische ontstekingen mede worden bepaald door onze leefstijl: </a:t>
            </a:r>
          </a:p>
          <a:p>
            <a:pPr marL="171450" indent="-171450">
              <a:buFontTx/>
              <a:buChar char="-"/>
            </a:pPr>
            <a:r>
              <a:rPr lang="nl-NL" dirty="0"/>
              <a:t>Westers voedingspatroon </a:t>
            </a:r>
          </a:p>
          <a:p>
            <a:pPr marL="171450" indent="-171450">
              <a:buFontTx/>
              <a:buChar char="-"/>
            </a:pPr>
            <a:r>
              <a:rPr lang="nl-NL" dirty="0"/>
              <a:t>Gebrek aan lichaamsbeweging</a:t>
            </a:r>
          </a:p>
          <a:p>
            <a:pPr marL="171450" indent="-171450">
              <a:buFontTx/>
              <a:buChar char="-"/>
            </a:pPr>
            <a:r>
              <a:rPr lang="nl-NL" dirty="0"/>
              <a:t>Stress</a:t>
            </a:r>
          </a:p>
          <a:p>
            <a:pPr marL="171450" indent="-171450">
              <a:buFontTx/>
              <a:buChar char="-"/>
            </a:pPr>
            <a:r>
              <a:rPr lang="nl-NL" dirty="0"/>
              <a:t>Roken</a:t>
            </a:r>
          </a:p>
          <a:p>
            <a:pPr marL="171450" indent="-171450">
              <a:buFontTx/>
              <a:buChar char="-"/>
            </a:pPr>
            <a:r>
              <a:rPr lang="nl-NL" dirty="0"/>
              <a:t>Overgewicht</a:t>
            </a:r>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4</a:t>
            </a:fld>
            <a:endParaRPr lang="nl-NL"/>
          </a:p>
        </p:txBody>
      </p:sp>
    </p:spTree>
    <p:extLst>
      <p:ext uri="{BB962C8B-B14F-4D97-AF65-F5344CB8AC3E}">
        <p14:creationId xmlns:p14="http://schemas.microsoft.com/office/powerpoint/2010/main" val="325774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bracht mij voor BPS ook op de gedachte van invloed van onze leefstijl op een aandoening als BPS/IC</a:t>
            </a:r>
          </a:p>
          <a:p>
            <a:r>
              <a:rPr lang="nl-NL" dirty="0"/>
              <a:t>En nou wil ik niet beweren dat we door onze leefstijl aan te passen de aandoening verdwijnt, maar wellicht is het wel zo dat door aanpassingen in leefstijl we nog erger kunnen voorkomen of een soort halt kunnen toe roepen aan een dergelijk ontstekingsproces. En ik zou een lans willen breken voor een gelijkwaardige positie van leefstijlinterventies naast de gebruikelijke behandeling van ziekten en aandoeningen, zoals bv medicatie en operaties</a:t>
            </a:r>
          </a:p>
          <a:p>
            <a:pPr marL="0" indent="0">
              <a:buFontTx/>
              <a:buNone/>
            </a:pPr>
            <a:endParaRPr lang="nl-NL" dirty="0"/>
          </a:p>
          <a:p>
            <a:endParaRPr lang="nl-NL" dirty="0"/>
          </a:p>
          <a:p>
            <a:r>
              <a:rPr lang="nl-NL" dirty="0"/>
              <a:t>Ik wil jullie vandaag daarom meenemen in een aantal interessante voorbeelden van wetenschappelijke onderzoeken die het effect van leefstijl onderzoeken, waarbij interessante uitkomsten zijn gevonden</a:t>
            </a:r>
          </a:p>
          <a:p>
            <a:pPr marL="0" indent="0">
              <a:buFontTx/>
              <a:buNone/>
            </a:pPr>
            <a:endParaRPr lang="nl-NL" dirty="0"/>
          </a:p>
          <a:p>
            <a:pPr marL="0" indent="0">
              <a:buFontTx/>
              <a:buNone/>
            </a:pPr>
            <a:endParaRPr lang="nl-NL" dirty="0"/>
          </a:p>
          <a:p>
            <a:pPr marL="0" indent="0">
              <a:buFontTx/>
              <a:buNone/>
            </a:pPr>
            <a:endParaRPr lang="nl-NL" dirty="0"/>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5</a:t>
            </a:fld>
            <a:endParaRPr lang="nl-NL"/>
          </a:p>
        </p:txBody>
      </p:sp>
    </p:spTree>
    <p:extLst>
      <p:ext uri="{BB962C8B-B14F-4D97-AF65-F5344CB8AC3E}">
        <p14:creationId xmlns:p14="http://schemas.microsoft.com/office/powerpoint/2010/main" val="371991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open-sans"/>
              </a:rPr>
              <a:t>Buettner et al. isolated nine traits and habits of Blue Zone populations – the so-called Power 9.  </a:t>
            </a:r>
          </a:p>
          <a:p>
            <a:endParaRPr lang="nl-NL" dirty="0"/>
          </a:p>
          <a:p>
            <a:pPr marL="0" indent="0">
              <a:buFontTx/>
              <a:buNone/>
            </a:pPr>
            <a:r>
              <a:rPr lang="nl-NL" dirty="0"/>
              <a:t>Wellicht hebben jullie al eens gehoord van de Blue zones?</a:t>
            </a:r>
          </a:p>
          <a:p>
            <a:pPr algn="l"/>
            <a:r>
              <a:rPr lang="en-US" b="0" i="0" dirty="0">
                <a:solidFill>
                  <a:srgbClr val="333333"/>
                </a:solidFill>
                <a:effectLst/>
                <a:latin typeface="open-sans"/>
              </a:rPr>
              <a:t>Blue zones are places where there are ten times as many centenarians as expected for a corresponding population size in the USA, most of them being unusually healthy. American researcher Dan Buettner first highlighted Blue Zones, identifying five worldwide, from California to Japan. He called them Blue Zones because he circled these places in blue on the map.</a:t>
            </a:r>
          </a:p>
          <a:p>
            <a:pPr algn="l"/>
            <a:r>
              <a:rPr lang="en-US" b="1" i="0" dirty="0">
                <a:solidFill>
                  <a:srgbClr val="333333"/>
                </a:solidFill>
                <a:effectLst/>
                <a:latin typeface="open-sans"/>
              </a:rPr>
              <a:t>Characteristics of blue zones</a:t>
            </a:r>
          </a:p>
          <a:p>
            <a:pPr algn="l"/>
            <a:r>
              <a:rPr lang="en-US" b="0" i="0">
                <a:solidFill>
                  <a:srgbClr val="333333"/>
                </a:solidFill>
                <a:effectLst/>
                <a:latin typeface="open-sans"/>
              </a:rPr>
              <a:t>The long and healthy lifespan of Blue Zone populations is attributable to lifestyle factors since genetic factors contribute only 20-30% to longevity.</a:t>
            </a:r>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6</a:t>
            </a:fld>
            <a:endParaRPr lang="nl-NL"/>
          </a:p>
        </p:txBody>
      </p:sp>
    </p:spTree>
    <p:extLst>
      <p:ext uri="{BB962C8B-B14F-4D97-AF65-F5344CB8AC3E}">
        <p14:creationId xmlns:p14="http://schemas.microsoft.com/office/powerpoint/2010/main" val="272736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Machteld Huber, een huisarts die zelf patiënt werd en op een andere manier naar ziekte en gezondheid ging kijken. Ze ontwikkelde een nieuw concept over gezondheid &gt; positieve gezondheid</a:t>
            </a:r>
          </a:p>
          <a:p>
            <a:endParaRPr lang="nl-NL" dirty="0"/>
          </a:p>
          <a:p>
            <a:r>
              <a:rPr lang="nl-NL" dirty="0"/>
              <a:t>Definitie van positieve gezondheid= het vermogen van mensen om zich aan te passen en eigen regie te voeren over het leven</a:t>
            </a:r>
          </a:p>
          <a:p>
            <a:pPr marL="171450" indent="-171450">
              <a:buFontTx/>
              <a:buChar char="-"/>
            </a:pPr>
            <a:r>
              <a:rPr lang="nl-NL" dirty="0"/>
              <a:t>Fysiek functioneren</a:t>
            </a:r>
          </a:p>
          <a:p>
            <a:pPr marL="171450" indent="-171450">
              <a:buFontTx/>
              <a:buChar char="-"/>
            </a:pPr>
            <a:r>
              <a:rPr lang="nl-NL" dirty="0"/>
              <a:t>Mentaal functioneren</a:t>
            </a:r>
          </a:p>
          <a:p>
            <a:pPr marL="171450" indent="-171450">
              <a:buFontTx/>
              <a:buChar char="-"/>
            </a:pPr>
            <a:r>
              <a:rPr lang="nl-NL" dirty="0"/>
              <a:t>Dagelijks functioneren</a:t>
            </a:r>
          </a:p>
          <a:p>
            <a:pPr marL="171450" indent="-171450">
              <a:buFontTx/>
              <a:buChar char="-"/>
            </a:pPr>
            <a:r>
              <a:rPr lang="nl-NL" dirty="0" err="1"/>
              <a:t>QoL</a:t>
            </a:r>
            <a:endParaRPr lang="nl-NL" dirty="0"/>
          </a:p>
          <a:p>
            <a:pPr marL="171450" indent="-171450">
              <a:buFontTx/>
              <a:buChar char="-"/>
            </a:pPr>
            <a:r>
              <a:rPr lang="nl-NL" dirty="0"/>
              <a:t>Zingeving</a:t>
            </a:r>
          </a:p>
          <a:p>
            <a:pPr marL="171450" indent="-171450">
              <a:buFontTx/>
              <a:buChar char="-"/>
            </a:pPr>
            <a:r>
              <a:rPr lang="nl-NL" dirty="0"/>
              <a:t>Meedoen in de maatschappij</a:t>
            </a:r>
          </a:p>
          <a:p>
            <a:pPr marL="171450" indent="-171450">
              <a:buFontTx/>
              <a:buChar char="-"/>
            </a:pPr>
            <a:endParaRPr lang="nl-NL" dirty="0"/>
          </a:p>
          <a:p>
            <a:pPr marL="0" indent="0">
              <a:buFontTx/>
              <a:buNone/>
            </a:pPr>
            <a:r>
              <a:rPr lang="nl-NL" dirty="0"/>
              <a:t>Door vragenlijst in te vullen ontstaat er een overzicht hoe het met je gaat op elke dimensie. Op basis daarvan zou je zelf kunnen bekijken op welk vlak je je gezondheid wil bevorderen</a:t>
            </a:r>
          </a:p>
          <a:p>
            <a:r>
              <a:rPr lang="nl-NL" dirty="0"/>
              <a:t>Dus door zelf bewust aanpassingen in je leefstijl te doen kun je je gezondheid op een positieve manier beïnvloeden</a:t>
            </a:r>
          </a:p>
          <a:p>
            <a:endParaRPr lang="nl-NL" dirty="0"/>
          </a:p>
          <a:p>
            <a:r>
              <a:rPr lang="nl-NL" dirty="0"/>
              <a:t>In het geval van het blaaspijnsyndroom betekent dit dat dat je naast behandeling met medicatie, blaasspoeling voor jezelf kan kijken waar voor jou een wens ligt om je gezondheid te beïnvloeden</a:t>
            </a:r>
          </a:p>
          <a:p>
            <a:r>
              <a:rPr lang="nl-NL" dirty="0"/>
              <a:t>Het is daarbij niet de bedoeling dat je met alle dimensies tegelijk aan de slag gaat, houdt het doel klein zodat het haalbaar blijft</a:t>
            </a:r>
          </a:p>
          <a:p>
            <a:r>
              <a:rPr lang="nl-NL" dirty="0"/>
              <a:t>Door regelmatig de vragenlijst in te vullen zie je wat er in de tijd verandert en waar je behoeften liggen. Vaak zien we dat de positieve effecten op 1 dimensie doorwerkt in de andere en dat je spinnenweb steeds groter wordt en er dus een positievere gezondheid wordt ervaren. </a:t>
            </a:r>
          </a:p>
          <a:p>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7</a:t>
            </a:fld>
            <a:endParaRPr lang="nl-NL"/>
          </a:p>
        </p:txBody>
      </p:sp>
    </p:spTree>
    <p:extLst>
      <p:ext uri="{BB962C8B-B14F-4D97-AF65-F5344CB8AC3E}">
        <p14:creationId xmlns:p14="http://schemas.microsoft.com/office/powerpoint/2010/main" val="284573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Het leefstijlroer is een andere tool om voor jezelf helder te krijgen hoe je je gezondheid positief kan beïnvloeden</a:t>
            </a:r>
          </a:p>
          <a:p>
            <a:pPr marL="0" indent="0">
              <a:buFontTx/>
              <a:buNone/>
            </a:pPr>
            <a:r>
              <a:rPr lang="nl-NL" dirty="0"/>
              <a:t>Ook hier geldt houd het klein en haalbaar</a:t>
            </a:r>
          </a:p>
          <a:p>
            <a:pPr marL="0" indent="0">
              <a:buFontTx/>
              <a:buNone/>
            </a:pPr>
            <a:r>
              <a:rPr lang="nl-NL" dirty="0"/>
              <a:t>Ons lichaam heeft meerdere functies en radertjes en hoe beter deze radertjes op elkaar afgestemd zijn/in elkaar passen, des te beter loopt het geheel!</a:t>
            </a:r>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8</a:t>
            </a:fld>
            <a:endParaRPr lang="nl-NL"/>
          </a:p>
        </p:txBody>
      </p:sp>
    </p:spTree>
    <p:extLst>
      <p:ext uri="{BB962C8B-B14F-4D97-AF65-F5344CB8AC3E}">
        <p14:creationId xmlns:p14="http://schemas.microsoft.com/office/powerpoint/2010/main" val="130488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Graag wil ik jullie een paar projecten/studies toelichten die laten zien wat het effect van leefstijl aanpassingen kunnen betekenen&gt; </a:t>
            </a:r>
          </a:p>
          <a:p>
            <a:r>
              <a:rPr lang="nl-NL" dirty="0"/>
              <a:t>‘Plant </a:t>
            </a:r>
            <a:r>
              <a:rPr lang="nl-NL" dirty="0" err="1"/>
              <a:t>for</a:t>
            </a:r>
            <a:r>
              <a:rPr lang="nl-NL" dirty="0"/>
              <a:t> joints’-project</a:t>
            </a:r>
          </a:p>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9</a:t>
            </a:fld>
            <a:endParaRPr lang="nl-NL"/>
          </a:p>
        </p:txBody>
      </p:sp>
    </p:spTree>
    <p:extLst>
      <p:ext uri="{BB962C8B-B14F-4D97-AF65-F5344CB8AC3E}">
        <p14:creationId xmlns:p14="http://schemas.microsoft.com/office/powerpoint/2010/main" val="51796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759AC4-6334-46AD-B9A7-4F0C97F0EEBC}" type="slidenum">
              <a:rPr lang="nl-NL" smtClean="0"/>
              <a:t>10</a:t>
            </a:fld>
            <a:endParaRPr lang="nl-NL"/>
          </a:p>
        </p:txBody>
      </p:sp>
    </p:spTree>
    <p:extLst>
      <p:ext uri="{BB962C8B-B14F-4D97-AF65-F5344CB8AC3E}">
        <p14:creationId xmlns:p14="http://schemas.microsoft.com/office/powerpoint/2010/main" val="168989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6801553-4286-4557-923A-9DE3FEC796C5}"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57975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9BEB57-BD45-4585-8AE3-05CE2D6E4B3E}" type="datetime1">
              <a:rPr lang="nl-NL" smtClean="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3392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2A283A2-17A1-47BB-A5F5-620EE407D880}"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6675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31AAFB1-6EC2-426A-9C0A-1E1AA4350069}"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024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3B59159-DE1F-490E-AFA4-A5FEAC02C1A6}"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63574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27C5F2-A1C1-426C-983E-AF827B433A72}" type="datetime1">
              <a:rPr lang="nl-NL" smtClean="0"/>
              <a:t>12-4-2025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67994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72F3A8-1593-4A1A-8105-44AFF0080A47}" type="datetime1">
              <a:rPr lang="nl-NL" smtClean="0"/>
              <a:t>12-4-2025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407334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5D961F-9BBB-4899-90FF-3E0C087989BD}"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28131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D7DF51-D6D0-47B0-9E98-E8EEA77D261C}"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499565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A2472B3-E2A1-4ACE-B7F7-0B00EB63CA82}"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247812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83D6123-90EE-424B-A044-854177CA07BC}"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369517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3911D966-059B-4AA2-B323-310B696633BA}"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00066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AF0C80A-2B9D-4DA6-9727-D9C29E2021E2}"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4156785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77CE02D-1564-4F8E-92C4-0B38C22BA7F5}" type="datetime1">
              <a:rPr lang="nl-NL" smtClean="0"/>
              <a:t>12-4-2025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243378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FDC2AB3-C076-4D53-A509-9B8F7E155E65}" type="datetime1">
              <a:rPr lang="nl-NL" smtClean="0"/>
              <a:t>12-4-2025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209586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62333D80-E8D4-435D-B712-BD3241E5B5CF}" type="datetime1">
              <a:rPr lang="nl-NL" smtClean="0"/>
              <a:t>12-4-2025</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552717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F0DBBF-A376-4949-AFFF-8A04E34FC0B8}" type="datetime1">
              <a:rPr lang="nl-NL" smtClean="0"/>
              <a:t>12-4-2025</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3594748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13A55714-EF6E-4E49-B6F8-ACD10011027E}" type="datetime1">
              <a:rPr lang="nl-NL" smtClean="0"/>
              <a:t>12-4-2025</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1840940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1715F2-A59E-4D2E-8E4F-EF8CBA369BD1}" type="datetime1">
              <a:rPr lang="nl-NL" smtClean="0"/>
              <a:t>12-4-2025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761733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B707D8-F8D6-4E86-8E70-118E04340B7E}" type="datetime1">
              <a:rPr lang="nl-NL" smtClean="0"/>
              <a:t>12-4-2025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882155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EE24BFF-5434-4285-8039-0237974B0CD9}"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1196438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11B3F9E-3192-430C-9204-638D2C69651B}"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6663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A0B2452-D5CA-4123-9576-4AA2FFC2DB5F}" type="datetime1">
              <a:rPr lang="nl-NL"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247225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FAD5F2D-C739-4491-94D2-94CF34A0E82E}"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1184240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C391169-8AF0-4DF0-B210-12E1AA3FE8E8}" type="datetime1">
              <a:rPr lang="nl-NL" smtClean="0"/>
              <a:t>12-4-2025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4225703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546655-950A-4FA6-A1B3-2A8BE8CAF0F1}" type="datetime1">
              <a:rPr lang="nl-NL" smtClean="0"/>
              <a:t>12-4-2025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3932825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7D27E58-00F2-4D73-8FFD-A8C06DFBABCA}"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1231056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6C71E87-8E5A-4882-9763-EA08EE8D88C8}" type="datetime1">
              <a:rPr lang="nl-NL" smtClean="0"/>
              <a:t>12-4-2025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DD2D88-4A04-4E80-9A95-E89349E11832}" type="slidenum">
              <a:rPr lang="nl-NL" smtClean="0"/>
              <a:t>‹nr.›</a:t>
            </a:fld>
            <a:endParaRPr lang="nl-NL"/>
          </a:p>
        </p:txBody>
      </p:sp>
    </p:spTree>
    <p:extLst>
      <p:ext uri="{BB962C8B-B14F-4D97-AF65-F5344CB8AC3E}">
        <p14:creationId xmlns:p14="http://schemas.microsoft.com/office/powerpoint/2010/main" val="90519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56F94E1-3217-4FCD-A9B2-69255E41D802}" type="datetime1">
              <a:rPr lang="nl-NL" smtClean="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35771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A40A418-FDA3-4A0E-9992-1CF3D1AC7419}" type="datetime1">
              <a:rPr lang="nl-NL" smtClean="0"/>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07289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2E1EB8BD-A64C-4D78-8469-0F4543E2957A}" type="datetime1">
              <a:rPr lang="nl-NL" smtClean="0"/>
              <a:t>12-4-2025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81302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E9A76C6-9E71-4AA3-B203-E27A20658E34}" type="datetime1">
              <a:rPr lang="nl-NL" smtClean="0"/>
              <a:t>12-4-2025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6103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3B067494-0803-48C2-84D6-32C4780631BB}" type="datetime1">
              <a:rPr lang="nl-NL" smtClean="0"/>
              <a:t>12-4-2025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92651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2B8D40C-C4D3-4D65-AF8F-8A296935B792}" type="datetime1">
              <a:rPr lang="nl-NL" smtClean="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20095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FEEB398-2A8B-41F2-9E4B-1850CBD62B7D}" type="datetime1">
              <a:rPr lang="nl-NL" smtClean="0"/>
              <a:t>12-4-2025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extLst>
      <p:ext uri="{BB962C8B-B14F-4D97-AF65-F5344CB8AC3E}">
        <p14:creationId xmlns:p14="http://schemas.microsoft.com/office/powerpoint/2010/main" val="2314385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2C7989-6134-4771-9E70-D172A9F552B2}" type="datetime1">
              <a:rPr lang="nl-NL" smtClean="0"/>
              <a:t>12-4-2025</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DD2D88-4A04-4E80-9A95-E89349E11832}" type="slidenum">
              <a:rPr lang="nl-NL" smtClean="0"/>
              <a:t>‹nr.›</a:t>
            </a:fld>
            <a:endParaRPr lang="nl-NL"/>
          </a:p>
        </p:txBody>
      </p:sp>
    </p:spTree>
    <p:extLst>
      <p:ext uri="{BB962C8B-B14F-4D97-AF65-F5344CB8AC3E}">
        <p14:creationId xmlns:p14="http://schemas.microsoft.com/office/powerpoint/2010/main" val="18964674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mijnpositievegezondheid.nl/"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31F3C-DF42-7FFB-2E20-BE8451337584}"/>
              </a:ext>
            </a:extLst>
          </p:cNvPr>
          <p:cNvSpPr>
            <a:spLocks noGrp="1"/>
          </p:cNvSpPr>
          <p:nvPr>
            <p:ph type="ctrTitle"/>
          </p:nvPr>
        </p:nvSpPr>
        <p:spPr>
          <a:xfrm>
            <a:off x="1154955" y="1447801"/>
            <a:ext cx="8825658" cy="1981200"/>
          </a:xfrm>
        </p:spPr>
        <p:txBody>
          <a:bodyPr/>
          <a:lstStyle/>
          <a:p>
            <a:r>
              <a:rPr lang="nl-NL" dirty="0"/>
              <a:t>Blaaspijnsyndroom &amp; leefstijl</a:t>
            </a:r>
            <a:endParaRPr lang="nl-NL" sz="2400" dirty="0"/>
          </a:p>
        </p:txBody>
      </p:sp>
      <p:sp>
        <p:nvSpPr>
          <p:cNvPr id="3" name="Ondertitel 2">
            <a:extLst>
              <a:ext uri="{FF2B5EF4-FFF2-40B4-BE49-F238E27FC236}">
                <a16:creationId xmlns:a16="http://schemas.microsoft.com/office/drawing/2014/main" id="{F1C5A30B-2D02-D9F9-174E-1F5AC34CB409}"/>
              </a:ext>
            </a:extLst>
          </p:cNvPr>
          <p:cNvSpPr>
            <a:spLocks noGrp="1"/>
          </p:cNvSpPr>
          <p:nvPr>
            <p:ph type="subTitle" idx="1"/>
          </p:nvPr>
        </p:nvSpPr>
        <p:spPr>
          <a:xfrm>
            <a:off x="1154955" y="4358936"/>
            <a:ext cx="8825658" cy="1279864"/>
          </a:xfrm>
        </p:spPr>
        <p:txBody>
          <a:bodyPr>
            <a:normAutofit/>
          </a:bodyPr>
          <a:lstStyle/>
          <a:p>
            <a:r>
              <a:rPr lang="nl-NL" dirty="0"/>
              <a:t>Drs. P. Oude Elferink</a:t>
            </a:r>
          </a:p>
          <a:p>
            <a:r>
              <a:rPr lang="nl-NL" dirty="0"/>
              <a:t>Uroloog Radboud </a:t>
            </a:r>
            <a:r>
              <a:rPr lang="nl-NL" dirty="0" err="1"/>
              <a:t>umc</a:t>
            </a:r>
            <a:r>
              <a:rPr lang="nl-NL" dirty="0"/>
              <a:t> &amp; Andros </a:t>
            </a:r>
            <a:r>
              <a:rPr lang="nl-NL" dirty="0" err="1"/>
              <a:t>clinics</a:t>
            </a:r>
            <a:endParaRPr lang="nl-NL" dirty="0"/>
          </a:p>
          <a:p>
            <a:r>
              <a:rPr lang="nl-NL" sz="2000" dirty="0"/>
              <a:t>Landelijke ICP dag 12 april 2025</a:t>
            </a:r>
            <a:endParaRPr lang="nl-NL" dirty="0"/>
          </a:p>
        </p:txBody>
      </p:sp>
    </p:spTree>
    <p:extLst>
      <p:ext uri="{BB962C8B-B14F-4D97-AF65-F5344CB8AC3E}">
        <p14:creationId xmlns:p14="http://schemas.microsoft.com/office/powerpoint/2010/main" val="47117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6B8E5-97FD-9F61-2E89-41E1CB0F71EA}"/>
              </a:ext>
            </a:extLst>
          </p:cNvPr>
          <p:cNvSpPr>
            <a:spLocks noGrp="1"/>
          </p:cNvSpPr>
          <p:nvPr>
            <p:ph type="title"/>
          </p:nvPr>
        </p:nvSpPr>
        <p:spPr/>
        <p:txBody>
          <a:bodyPr/>
          <a:lstStyle/>
          <a:p>
            <a:r>
              <a:rPr lang="nl-NL" dirty="0"/>
              <a:t>‘</a:t>
            </a:r>
            <a:r>
              <a:rPr lang="nl-NL" dirty="0" err="1"/>
              <a:t>Plants</a:t>
            </a:r>
            <a:r>
              <a:rPr lang="nl-NL" dirty="0"/>
              <a:t> </a:t>
            </a:r>
            <a:r>
              <a:rPr lang="nl-NL" dirty="0" err="1"/>
              <a:t>for</a:t>
            </a:r>
            <a:r>
              <a:rPr lang="nl-NL" dirty="0"/>
              <a:t> joints’-project</a:t>
            </a:r>
          </a:p>
        </p:txBody>
      </p:sp>
      <p:sp>
        <p:nvSpPr>
          <p:cNvPr id="3" name="Tijdelijke aanduiding voor inhoud 2">
            <a:extLst>
              <a:ext uri="{FF2B5EF4-FFF2-40B4-BE49-F238E27FC236}">
                <a16:creationId xmlns:a16="http://schemas.microsoft.com/office/drawing/2014/main" id="{1F799FFC-B735-AF6B-6DF8-A9BB78329863}"/>
              </a:ext>
            </a:extLst>
          </p:cNvPr>
          <p:cNvSpPr>
            <a:spLocks noGrp="1"/>
          </p:cNvSpPr>
          <p:nvPr>
            <p:ph idx="1"/>
          </p:nvPr>
        </p:nvSpPr>
        <p:spPr>
          <a:xfrm>
            <a:off x="7914516" y="1280284"/>
            <a:ext cx="4595739" cy="4195481"/>
          </a:xfrm>
        </p:spPr>
        <p:txBody>
          <a:bodyPr/>
          <a:lstStyle/>
          <a:p>
            <a:r>
              <a:rPr lang="nl-NL" dirty="0"/>
              <a:t>Controle groep</a:t>
            </a:r>
          </a:p>
          <a:p>
            <a:pPr lvl="1"/>
            <a:r>
              <a:rPr lang="nl-NL" dirty="0"/>
              <a:t>Standaardzorg</a:t>
            </a:r>
          </a:p>
          <a:p>
            <a:pPr lvl="1"/>
            <a:r>
              <a:rPr lang="nl-NL" dirty="0"/>
              <a:t>Na 4maanden ook leefstijlinterventie</a:t>
            </a:r>
          </a:p>
          <a:p>
            <a:pPr lvl="1"/>
            <a:r>
              <a:rPr lang="nl-NL" dirty="0"/>
              <a:t>2jr follow-up</a:t>
            </a:r>
          </a:p>
        </p:txBody>
      </p:sp>
      <p:sp>
        <p:nvSpPr>
          <p:cNvPr id="4" name="Tijdelijke aanduiding voor voettekst 3">
            <a:extLst>
              <a:ext uri="{FF2B5EF4-FFF2-40B4-BE49-F238E27FC236}">
                <a16:creationId xmlns:a16="http://schemas.microsoft.com/office/drawing/2014/main" id="{4D7E3A1A-0FCA-EE29-2DD2-79781734963A}"/>
              </a:ext>
            </a:extLst>
          </p:cNvPr>
          <p:cNvSpPr>
            <a:spLocks noGrp="1"/>
          </p:cNvSpPr>
          <p:nvPr>
            <p:ph type="ftr" sz="quarter" idx="11"/>
          </p:nvPr>
        </p:nvSpPr>
        <p:spPr/>
        <p:txBody>
          <a:bodyPr/>
          <a:lstStyle/>
          <a:p>
            <a:endParaRPr lang="nl-NL"/>
          </a:p>
        </p:txBody>
      </p:sp>
      <p:sp>
        <p:nvSpPr>
          <p:cNvPr id="5" name="Tijdelijke aanduiding voor inhoud 2">
            <a:extLst>
              <a:ext uri="{FF2B5EF4-FFF2-40B4-BE49-F238E27FC236}">
                <a16:creationId xmlns:a16="http://schemas.microsoft.com/office/drawing/2014/main" id="{8F9EE376-C8FD-4B37-6904-208CAEE4F971}"/>
              </a:ext>
            </a:extLst>
          </p:cNvPr>
          <p:cNvSpPr txBox="1">
            <a:spLocks/>
          </p:cNvSpPr>
          <p:nvPr/>
        </p:nvSpPr>
        <p:spPr>
          <a:xfrm>
            <a:off x="635871" y="1272779"/>
            <a:ext cx="4595739" cy="4702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nl-NL" dirty="0"/>
              <a:t>Interventiegroep</a:t>
            </a:r>
          </a:p>
          <a:p>
            <a:pPr lvl="1"/>
            <a:r>
              <a:rPr lang="nl-NL" dirty="0"/>
              <a:t>4 maanden leefstijlinterventie</a:t>
            </a:r>
          </a:p>
          <a:p>
            <a:pPr lvl="1"/>
            <a:r>
              <a:rPr lang="nl-NL" dirty="0"/>
              <a:t>Medicatie stabiel</a:t>
            </a:r>
          </a:p>
          <a:p>
            <a:pPr lvl="1"/>
            <a:r>
              <a:rPr lang="nl-NL" dirty="0"/>
              <a:t>2 jaar follow-up</a:t>
            </a:r>
          </a:p>
          <a:p>
            <a:endParaRPr lang="nl-NL" dirty="0"/>
          </a:p>
          <a:p>
            <a:r>
              <a:rPr lang="nl-NL" dirty="0"/>
              <a:t>10 groepsbijeenkomsten</a:t>
            </a:r>
          </a:p>
          <a:p>
            <a:pPr lvl="1"/>
            <a:r>
              <a:rPr lang="nl-NL" dirty="0"/>
              <a:t>praktische en theoretische coaching</a:t>
            </a:r>
          </a:p>
          <a:p>
            <a:pPr lvl="1"/>
            <a:r>
              <a:rPr lang="nl-NL" dirty="0"/>
              <a:t>Plantaardige voedingsrichtlijn</a:t>
            </a:r>
          </a:p>
          <a:p>
            <a:pPr lvl="1"/>
            <a:r>
              <a:rPr lang="nl-NL" dirty="0"/>
              <a:t>Beweegrichtlijn: 150min matig intensief/week &amp; 2x/week spier-/botversterkende activiteiten</a:t>
            </a:r>
          </a:p>
        </p:txBody>
      </p:sp>
      <p:sp>
        <p:nvSpPr>
          <p:cNvPr id="6" name="Tijdelijke aanduiding voor inhoud 2">
            <a:extLst>
              <a:ext uri="{FF2B5EF4-FFF2-40B4-BE49-F238E27FC236}">
                <a16:creationId xmlns:a16="http://schemas.microsoft.com/office/drawing/2014/main" id="{9456CE5A-ACDC-AF47-8AC5-C15205A9B6C6}"/>
              </a:ext>
            </a:extLst>
          </p:cNvPr>
          <p:cNvSpPr txBox="1">
            <a:spLocks/>
          </p:cNvSpPr>
          <p:nvPr/>
        </p:nvSpPr>
        <p:spPr>
          <a:xfrm>
            <a:off x="6096000" y="4551585"/>
            <a:ext cx="4595739" cy="20672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nl-NL" dirty="0"/>
              <a:t>Meting bij start, 8wkn, 16wkn&gt;</a:t>
            </a:r>
          </a:p>
          <a:p>
            <a:pPr lvl="1"/>
            <a:r>
              <a:rPr lang="nl-NL" dirty="0"/>
              <a:t>Ziekte-activiteitscore</a:t>
            </a:r>
          </a:p>
          <a:p>
            <a:pPr lvl="1"/>
            <a:r>
              <a:rPr lang="nl-NL" dirty="0"/>
              <a:t>VAS-score</a:t>
            </a:r>
          </a:p>
          <a:p>
            <a:pPr lvl="1"/>
            <a:r>
              <a:rPr lang="nl-NL" dirty="0"/>
              <a:t>BSE</a:t>
            </a:r>
          </a:p>
        </p:txBody>
      </p:sp>
      <p:pic>
        <p:nvPicPr>
          <p:cNvPr id="7" name="Afbeelding 6">
            <a:extLst>
              <a:ext uri="{FF2B5EF4-FFF2-40B4-BE49-F238E27FC236}">
                <a16:creationId xmlns:a16="http://schemas.microsoft.com/office/drawing/2014/main" id="{6C8D07D6-1D4A-ABE7-6A5F-3599DCFEC649}"/>
              </a:ext>
            </a:extLst>
          </p:cNvPr>
          <p:cNvPicPr>
            <a:picLocks noChangeAspect="1"/>
          </p:cNvPicPr>
          <p:nvPr/>
        </p:nvPicPr>
        <p:blipFill>
          <a:blip r:embed="rId3"/>
          <a:stretch>
            <a:fillRect/>
          </a:stretch>
        </p:blipFill>
        <p:spPr>
          <a:xfrm>
            <a:off x="4645895" y="2137153"/>
            <a:ext cx="3449278" cy="1777220"/>
          </a:xfrm>
          <a:prstGeom prst="rect">
            <a:avLst/>
          </a:prstGeom>
        </p:spPr>
      </p:pic>
    </p:spTree>
    <p:extLst>
      <p:ext uri="{BB962C8B-B14F-4D97-AF65-F5344CB8AC3E}">
        <p14:creationId xmlns:p14="http://schemas.microsoft.com/office/powerpoint/2010/main" val="45188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6B8E5-97FD-9F61-2E89-41E1CB0F71EA}"/>
              </a:ext>
            </a:extLst>
          </p:cNvPr>
          <p:cNvSpPr>
            <a:spLocks noGrp="1"/>
          </p:cNvSpPr>
          <p:nvPr>
            <p:ph type="title"/>
          </p:nvPr>
        </p:nvSpPr>
        <p:spPr>
          <a:xfrm>
            <a:off x="506431" y="126748"/>
            <a:ext cx="9404723" cy="1400530"/>
          </a:xfrm>
        </p:spPr>
        <p:txBody>
          <a:bodyPr/>
          <a:lstStyle/>
          <a:p>
            <a:r>
              <a:rPr lang="nl-NL" dirty="0"/>
              <a:t>‘</a:t>
            </a:r>
            <a:r>
              <a:rPr lang="nl-NL" dirty="0" err="1"/>
              <a:t>Plants</a:t>
            </a:r>
            <a:r>
              <a:rPr lang="nl-NL" dirty="0"/>
              <a:t> </a:t>
            </a:r>
            <a:r>
              <a:rPr lang="nl-NL" dirty="0" err="1"/>
              <a:t>for</a:t>
            </a:r>
            <a:r>
              <a:rPr lang="nl-NL" dirty="0"/>
              <a:t> joints’-project</a:t>
            </a:r>
          </a:p>
        </p:txBody>
      </p:sp>
      <p:sp>
        <p:nvSpPr>
          <p:cNvPr id="4" name="Tijdelijke aanduiding voor voettekst 3">
            <a:extLst>
              <a:ext uri="{FF2B5EF4-FFF2-40B4-BE49-F238E27FC236}">
                <a16:creationId xmlns:a16="http://schemas.microsoft.com/office/drawing/2014/main" id="{4D7E3A1A-0FCA-EE29-2DD2-79781734963A}"/>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3D6E159-0CFA-E884-EEDA-F43E32A41806}"/>
              </a:ext>
            </a:extLst>
          </p:cNvPr>
          <p:cNvPicPr>
            <a:picLocks noChangeAspect="1"/>
          </p:cNvPicPr>
          <p:nvPr/>
        </p:nvPicPr>
        <p:blipFill>
          <a:blip r:embed="rId3"/>
          <a:stretch>
            <a:fillRect/>
          </a:stretch>
        </p:blipFill>
        <p:spPr>
          <a:xfrm>
            <a:off x="1058420" y="971101"/>
            <a:ext cx="3849750" cy="2805750"/>
          </a:xfrm>
          <a:prstGeom prst="rect">
            <a:avLst/>
          </a:prstGeom>
        </p:spPr>
      </p:pic>
      <p:pic>
        <p:nvPicPr>
          <p:cNvPr id="14" name="Afbeelding 13">
            <a:extLst>
              <a:ext uri="{FF2B5EF4-FFF2-40B4-BE49-F238E27FC236}">
                <a16:creationId xmlns:a16="http://schemas.microsoft.com/office/drawing/2014/main" id="{44448735-C64D-C5E0-375D-203C0AB4706B}"/>
              </a:ext>
            </a:extLst>
          </p:cNvPr>
          <p:cNvPicPr>
            <a:picLocks noChangeAspect="1"/>
          </p:cNvPicPr>
          <p:nvPr/>
        </p:nvPicPr>
        <p:blipFill>
          <a:blip r:embed="rId4"/>
          <a:stretch>
            <a:fillRect/>
          </a:stretch>
        </p:blipFill>
        <p:spPr>
          <a:xfrm>
            <a:off x="5140244" y="1152983"/>
            <a:ext cx="3372321" cy="2048161"/>
          </a:xfrm>
          <a:prstGeom prst="rect">
            <a:avLst/>
          </a:prstGeom>
        </p:spPr>
      </p:pic>
      <p:pic>
        <p:nvPicPr>
          <p:cNvPr id="16" name="Afbeelding 15">
            <a:extLst>
              <a:ext uri="{FF2B5EF4-FFF2-40B4-BE49-F238E27FC236}">
                <a16:creationId xmlns:a16="http://schemas.microsoft.com/office/drawing/2014/main" id="{EB737D5E-71F1-70E7-BEDA-F6EAD27FC9ED}"/>
              </a:ext>
            </a:extLst>
          </p:cNvPr>
          <p:cNvPicPr>
            <a:picLocks noChangeAspect="1"/>
          </p:cNvPicPr>
          <p:nvPr/>
        </p:nvPicPr>
        <p:blipFill>
          <a:blip r:embed="rId5"/>
          <a:stretch>
            <a:fillRect/>
          </a:stretch>
        </p:blipFill>
        <p:spPr>
          <a:xfrm>
            <a:off x="1083295" y="3912923"/>
            <a:ext cx="3824875" cy="2818329"/>
          </a:xfrm>
          <a:prstGeom prst="rect">
            <a:avLst/>
          </a:prstGeom>
        </p:spPr>
      </p:pic>
      <p:pic>
        <p:nvPicPr>
          <p:cNvPr id="18" name="Afbeelding 17">
            <a:extLst>
              <a:ext uri="{FF2B5EF4-FFF2-40B4-BE49-F238E27FC236}">
                <a16:creationId xmlns:a16="http://schemas.microsoft.com/office/drawing/2014/main" id="{5AA14D45-9A8B-5048-D87F-88D7BFFE4801}"/>
              </a:ext>
            </a:extLst>
          </p:cNvPr>
          <p:cNvPicPr>
            <a:picLocks noChangeAspect="1"/>
          </p:cNvPicPr>
          <p:nvPr/>
        </p:nvPicPr>
        <p:blipFill>
          <a:blip r:embed="rId6"/>
          <a:stretch>
            <a:fillRect/>
          </a:stretch>
        </p:blipFill>
        <p:spPr>
          <a:xfrm>
            <a:off x="5208793" y="3816944"/>
            <a:ext cx="3995187" cy="1729933"/>
          </a:xfrm>
          <a:prstGeom prst="rect">
            <a:avLst/>
          </a:prstGeom>
        </p:spPr>
      </p:pic>
    </p:spTree>
    <p:extLst>
      <p:ext uri="{BB962C8B-B14F-4D97-AF65-F5344CB8AC3E}">
        <p14:creationId xmlns:p14="http://schemas.microsoft.com/office/powerpoint/2010/main" val="41370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18E5B-8908-6019-28F3-19AADC3E2A69}"/>
              </a:ext>
            </a:extLst>
          </p:cNvPr>
          <p:cNvSpPr>
            <a:spLocks noGrp="1"/>
          </p:cNvSpPr>
          <p:nvPr>
            <p:ph type="title"/>
          </p:nvPr>
        </p:nvSpPr>
        <p:spPr>
          <a:xfrm>
            <a:off x="631597" y="264032"/>
            <a:ext cx="9404723" cy="1400530"/>
          </a:xfrm>
        </p:spPr>
        <p:txBody>
          <a:bodyPr/>
          <a:lstStyle/>
          <a:p>
            <a:r>
              <a:rPr lang="nl-NL" dirty="0"/>
              <a:t>‘Keer diabetes om’</a:t>
            </a:r>
          </a:p>
        </p:txBody>
      </p:sp>
      <p:sp>
        <p:nvSpPr>
          <p:cNvPr id="5" name="Tijdelijke aanduiding voor inhoud 4">
            <a:extLst>
              <a:ext uri="{FF2B5EF4-FFF2-40B4-BE49-F238E27FC236}">
                <a16:creationId xmlns:a16="http://schemas.microsoft.com/office/drawing/2014/main" id="{329E7E0B-B629-C528-3846-AFABCA2A2013}"/>
              </a:ext>
            </a:extLst>
          </p:cNvPr>
          <p:cNvSpPr>
            <a:spLocks noGrp="1"/>
          </p:cNvSpPr>
          <p:nvPr>
            <p:ph idx="1"/>
          </p:nvPr>
        </p:nvSpPr>
        <p:spPr>
          <a:xfrm>
            <a:off x="976956" y="1279956"/>
            <a:ext cx="8946541" cy="4195481"/>
          </a:xfrm>
        </p:spPr>
        <p:txBody>
          <a:bodyPr>
            <a:normAutofit/>
          </a:bodyPr>
          <a:lstStyle/>
          <a:p>
            <a:r>
              <a:rPr lang="nl-NL" sz="1800" b="0" i="0" dirty="0">
                <a:effectLst/>
              </a:rPr>
              <a:t>2dgse training op locatie, daarna 1dgse follow-up op 1, 3 en 6 maanden</a:t>
            </a:r>
          </a:p>
          <a:p>
            <a:r>
              <a:rPr lang="nl-NL" sz="1800" b="0" i="0" dirty="0">
                <a:effectLst/>
              </a:rPr>
              <a:t>Voedingsadvies gebaseerd op Mediterraan dieet: onbewerkt, laag in koolhydraten (NIET </a:t>
            </a:r>
            <a:r>
              <a:rPr lang="nl-NL" sz="1800" b="0" i="0" dirty="0" err="1">
                <a:effectLst/>
              </a:rPr>
              <a:t>calorieen</a:t>
            </a:r>
            <a:r>
              <a:rPr lang="nl-NL" sz="1800" b="0" i="0" dirty="0">
                <a:effectLst/>
              </a:rPr>
              <a:t> tellen)</a:t>
            </a:r>
          </a:p>
          <a:p>
            <a:r>
              <a:rPr lang="nl-NL" sz="1800" b="0" i="0" dirty="0">
                <a:effectLst/>
              </a:rPr>
              <a:t>Uitleg over diabetes en effect van voeding op gezondheid en hoe daar het beste mee om te gaan. Continue feedback glucosewaarden na </a:t>
            </a:r>
            <a:r>
              <a:rPr lang="nl-NL" sz="1800" b="0" i="0" dirty="0" err="1">
                <a:effectLst/>
              </a:rPr>
              <a:t>maaltijde</a:t>
            </a:r>
            <a:endParaRPr lang="nl-NL" sz="1800" b="0" i="0" dirty="0">
              <a:effectLst/>
            </a:endParaRPr>
          </a:p>
          <a:p>
            <a:r>
              <a:rPr lang="nl-NL" sz="1800" dirty="0" err="1"/>
              <a:t>K</a:t>
            </a:r>
            <a:r>
              <a:rPr lang="nl-NL" sz="1800" b="0" i="0" dirty="0" err="1">
                <a:effectLst/>
              </a:rPr>
              <a:t>ookskills</a:t>
            </a:r>
            <a:r>
              <a:rPr lang="nl-NL" sz="1800" b="0" i="0" dirty="0">
                <a:effectLst/>
              </a:rPr>
              <a:t>, stress-management, mentale obstakels en fysieke activiteit door multidisciplinair team (diëtist, persoonlijke coach, nurse </a:t>
            </a:r>
            <a:r>
              <a:rPr lang="nl-NL" sz="1800" b="0" i="0" dirty="0" err="1">
                <a:effectLst/>
              </a:rPr>
              <a:t>practioner</a:t>
            </a:r>
            <a:r>
              <a:rPr lang="nl-NL" sz="1800" b="0" i="0" dirty="0">
                <a:effectLst/>
              </a:rPr>
              <a:t> /HA)</a:t>
            </a:r>
          </a:p>
          <a:p>
            <a:r>
              <a:rPr lang="nl-NL" sz="1800" b="0" i="0" dirty="0">
                <a:effectLst/>
              </a:rPr>
              <a:t>Familieleden/partners actief betrokken</a:t>
            </a:r>
          </a:p>
          <a:p>
            <a:r>
              <a:rPr lang="nl-NL" sz="1800" b="0" i="0" dirty="0">
                <a:effectLst/>
              </a:rPr>
              <a:t>Beveiligd online communicatie platform</a:t>
            </a:r>
          </a:p>
          <a:p>
            <a:endParaRPr lang="nl-NL" sz="1800" b="0" i="0" dirty="0">
              <a:effectLst/>
            </a:endParaRPr>
          </a:p>
        </p:txBody>
      </p:sp>
      <p:pic>
        <p:nvPicPr>
          <p:cNvPr id="9" name="Afbeelding 8">
            <a:extLst>
              <a:ext uri="{FF2B5EF4-FFF2-40B4-BE49-F238E27FC236}">
                <a16:creationId xmlns:a16="http://schemas.microsoft.com/office/drawing/2014/main" id="{05967C05-7831-53EE-7D6A-113863C0F04E}"/>
              </a:ext>
            </a:extLst>
          </p:cNvPr>
          <p:cNvPicPr>
            <a:picLocks noChangeAspect="1"/>
          </p:cNvPicPr>
          <p:nvPr/>
        </p:nvPicPr>
        <p:blipFill>
          <a:blip r:embed="rId3"/>
          <a:stretch>
            <a:fillRect/>
          </a:stretch>
        </p:blipFill>
        <p:spPr>
          <a:xfrm>
            <a:off x="1857899" y="4968444"/>
            <a:ext cx="8693831" cy="2182739"/>
          </a:xfrm>
          <a:prstGeom prst="rect">
            <a:avLst/>
          </a:prstGeom>
        </p:spPr>
      </p:pic>
    </p:spTree>
    <p:extLst>
      <p:ext uri="{BB962C8B-B14F-4D97-AF65-F5344CB8AC3E}">
        <p14:creationId xmlns:p14="http://schemas.microsoft.com/office/powerpoint/2010/main" val="112804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18E5B-8908-6019-28F3-19AADC3E2A69}"/>
              </a:ext>
            </a:extLst>
          </p:cNvPr>
          <p:cNvSpPr>
            <a:spLocks noGrp="1"/>
          </p:cNvSpPr>
          <p:nvPr>
            <p:ph type="title"/>
          </p:nvPr>
        </p:nvSpPr>
        <p:spPr>
          <a:xfrm>
            <a:off x="631597" y="264032"/>
            <a:ext cx="9404723" cy="984197"/>
          </a:xfrm>
        </p:spPr>
        <p:txBody>
          <a:bodyPr/>
          <a:lstStyle/>
          <a:p>
            <a:r>
              <a:rPr lang="nl-NL" dirty="0"/>
              <a:t>‘Keer diabetes om’</a:t>
            </a:r>
          </a:p>
        </p:txBody>
      </p:sp>
      <p:sp>
        <p:nvSpPr>
          <p:cNvPr id="5" name="Tijdelijke aanduiding voor inhoud 4">
            <a:extLst>
              <a:ext uri="{FF2B5EF4-FFF2-40B4-BE49-F238E27FC236}">
                <a16:creationId xmlns:a16="http://schemas.microsoft.com/office/drawing/2014/main" id="{329E7E0B-B629-C528-3846-AFABCA2A2013}"/>
              </a:ext>
            </a:extLst>
          </p:cNvPr>
          <p:cNvSpPr>
            <a:spLocks noGrp="1"/>
          </p:cNvSpPr>
          <p:nvPr>
            <p:ph idx="1"/>
          </p:nvPr>
        </p:nvSpPr>
        <p:spPr>
          <a:xfrm>
            <a:off x="860687" y="1904070"/>
            <a:ext cx="8946541" cy="4195481"/>
          </a:xfrm>
        </p:spPr>
        <p:txBody>
          <a:bodyPr>
            <a:normAutofit/>
          </a:bodyPr>
          <a:lstStyle/>
          <a:p>
            <a:pPr marL="0" indent="0">
              <a:buNone/>
            </a:pPr>
            <a:r>
              <a:rPr lang="nl-NL" b="0" i="0" dirty="0">
                <a:effectLst/>
              </a:rPr>
              <a:t>Primaire uitkomstmaten&gt;</a:t>
            </a:r>
          </a:p>
          <a:p>
            <a:r>
              <a:rPr lang="nl-NL" b="0" i="0" dirty="0">
                <a:effectLst/>
              </a:rPr>
              <a:t>HbA1c level daalde met 5 </a:t>
            </a:r>
            <a:r>
              <a:rPr lang="nl-NL" b="0" i="0" dirty="0" err="1">
                <a:effectLst/>
              </a:rPr>
              <a:t>mmol</a:t>
            </a:r>
            <a:r>
              <a:rPr lang="nl-NL" b="0" i="0" dirty="0">
                <a:effectLst/>
              </a:rPr>
              <a:t>/mol in 6mnd</a:t>
            </a:r>
          </a:p>
          <a:p>
            <a:r>
              <a:rPr lang="nl-NL" dirty="0"/>
              <a:t>Na 6mnd 60% van deelnemers HbA1c&lt;53 </a:t>
            </a:r>
            <a:r>
              <a:rPr lang="nl-NL" dirty="0" err="1"/>
              <a:t>mmol</a:t>
            </a:r>
            <a:r>
              <a:rPr lang="nl-NL" dirty="0"/>
              <a:t>/mol </a:t>
            </a:r>
            <a:r>
              <a:rPr lang="nl-NL" dirty="0" err="1"/>
              <a:t>itt</a:t>
            </a:r>
            <a:r>
              <a:rPr lang="nl-NL" dirty="0"/>
              <a:t> 36%</a:t>
            </a:r>
          </a:p>
          <a:p>
            <a:r>
              <a:rPr lang="nl-NL" b="0" i="0" dirty="0">
                <a:effectLst/>
              </a:rPr>
              <a:t>Na 6mnd 49% had medicatie afgebouwd, z</a:t>
            </a:r>
            <a:r>
              <a:rPr lang="nl-NL" dirty="0"/>
              <a:t>elfs 13% geen medicatie </a:t>
            </a:r>
            <a:r>
              <a:rPr lang="nl-NL" dirty="0" err="1"/>
              <a:t>itt</a:t>
            </a:r>
            <a:r>
              <a:rPr lang="nl-NL" dirty="0"/>
              <a:t> 90%</a:t>
            </a:r>
          </a:p>
          <a:p>
            <a:pPr marL="0" indent="0">
              <a:buNone/>
            </a:pPr>
            <a:endParaRPr lang="nl-NL" b="0" i="0" dirty="0">
              <a:effectLst/>
            </a:endParaRPr>
          </a:p>
        </p:txBody>
      </p:sp>
      <p:pic>
        <p:nvPicPr>
          <p:cNvPr id="9" name="Afbeelding 8">
            <a:extLst>
              <a:ext uri="{FF2B5EF4-FFF2-40B4-BE49-F238E27FC236}">
                <a16:creationId xmlns:a16="http://schemas.microsoft.com/office/drawing/2014/main" id="{05967C05-7831-53EE-7D6A-113863C0F04E}"/>
              </a:ext>
            </a:extLst>
          </p:cNvPr>
          <p:cNvPicPr>
            <a:picLocks noChangeAspect="1"/>
          </p:cNvPicPr>
          <p:nvPr/>
        </p:nvPicPr>
        <p:blipFill>
          <a:blip r:embed="rId3"/>
          <a:stretch>
            <a:fillRect/>
          </a:stretch>
        </p:blipFill>
        <p:spPr>
          <a:xfrm>
            <a:off x="1749084" y="4269637"/>
            <a:ext cx="8693831" cy="2182739"/>
          </a:xfrm>
          <a:prstGeom prst="rect">
            <a:avLst/>
          </a:prstGeom>
        </p:spPr>
      </p:pic>
    </p:spTree>
    <p:extLst>
      <p:ext uri="{BB962C8B-B14F-4D97-AF65-F5344CB8AC3E}">
        <p14:creationId xmlns:p14="http://schemas.microsoft.com/office/powerpoint/2010/main" val="248015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18E5B-8908-6019-28F3-19AADC3E2A69}"/>
              </a:ext>
            </a:extLst>
          </p:cNvPr>
          <p:cNvSpPr>
            <a:spLocks noGrp="1"/>
          </p:cNvSpPr>
          <p:nvPr>
            <p:ph type="title"/>
          </p:nvPr>
        </p:nvSpPr>
        <p:spPr>
          <a:xfrm>
            <a:off x="631597" y="264032"/>
            <a:ext cx="9404723" cy="1400530"/>
          </a:xfrm>
        </p:spPr>
        <p:txBody>
          <a:bodyPr/>
          <a:lstStyle/>
          <a:p>
            <a:r>
              <a:rPr lang="nl-NL" dirty="0"/>
              <a:t>‘Keer diabetes om’</a:t>
            </a:r>
          </a:p>
        </p:txBody>
      </p:sp>
      <p:sp>
        <p:nvSpPr>
          <p:cNvPr id="5" name="Tijdelijke aanduiding voor inhoud 4">
            <a:extLst>
              <a:ext uri="{FF2B5EF4-FFF2-40B4-BE49-F238E27FC236}">
                <a16:creationId xmlns:a16="http://schemas.microsoft.com/office/drawing/2014/main" id="{329E7E0B-B629-C528-3846-AFABCA2A2013}"/>
              </a:ext>
            </a:extLst>
          </p:cNvPr>
          <p:cNvSpPr>
            <a:spLocks noGrp="1"/>
          </p:cNvSpPr>
          <p:nvPr>
            <p:ph idx="1"/>
          </p:nvPr>
        </p:nvSpPr>
        <p:spPr>
          <a:xfrm>
            <a:off x="860687" y="1864332"/>
            <a:ext cx="8946541" cy="4195481"/>
          </a:xfrm>
        </p:spPr>
        <p:txBody>
          <a:bodyPr>
            <a:normAutofit/>
          </a:bodyPr>
          <a:lstStyle/>
          <a:p>
            <a:pPr marL="0" indent="0">
              <a:buNone/>
            </a:pPr>
            <a:r>
              <a:rPr lang="nl-NL" dirty="0"/>
              <a:t>Secundaire uitkomstmaten&gt;</a:t>
            </a:r>
          </a:p>
          <a:p>
            <a:r>
              <a:rPr lang="nl-NL" dirty="0"/>
              <a:t>Afname gewicht 4.9kg</a:t>
            </a:r>
          </a:p>
          <a:p>
            <a:r>
              <a:rPr lang="nl-NL" b="0" i="0" dirty="0">
                <a:effectLst/>
              </a:rPr>
              <a:t>Afname BMI 1.7 kg/m2</a:t>
            </a:r>
          </a:p>
          <a:p>
            <a:r>
              <a:rPr lang="nl-NL" dirty="0"/>
              <a:t>Afname taille omvang 9.4 cm</a:t>
            </a:r>
            <a:endParaRPr lang="nl-NL" b="0" i="0" dirty="0">
              <a:effectLst/>
            </a:endParaRPr>
          </a:p>
          <a:p>
            <a:r>
              <a:rPr lang="nl-NL" sz="1800" b="0" i="0" dirty="0">
                <a:effectLst/>
              </a:rPr>
              <a:t>Toename ervaren </a:t>
            </a:r>
            <a:r>
              <a:rPr lang="nl-NL" sz="1800" b="0" i="0" dirty="0" err="1">
                <a:effectLst/>
              </a:rPr>
              <a:t>QoL</a:t>
            </a:r>
            <a:r>
              <a:rPr lang="nl-NL" sz="1800" b="0" i="0" dirty="0">
                <a:effectLst/>
              </a:rPr>
              <a:t>, minder vermoeidheid en slaapproblemen</a:t>
            </a:r>
          </a:p>
        </p:txBody>
      </p:sp>
      <p:pic>
        <p:nvPicPr>
          <p:cNvPr id="9" name="Afbeelding 8">
            <a:extLst>
              <a:ext uri="{FF2B5EF4-FFF2-40B4-BE49-F238E27FC236}">
                <a16:creationId xmlns:a16="http://schemas.microsoft.com/office/drawing/2014/main" id="{05967C05-7831-53EE-7D6A-113863C0F04E}"/>
              </a:ext>
            </a:extLst>
          </p:cNvPr>
          <p:cNvPicPr>
            <a:picLocks noChangeAspect="1"/>
          </p:cNvPicPr>
          <p:nvPr/>
        </p:nvPicPr>
        <p:blipFill>
          <a:blip r:embed="rId3"/>
          <a:stretch>
            <a:fillRect/>
          </a:stretch>
        </p:blipFill>
        <p:spPr>
          <a:xfrm>
            <a:off x="1857899" y="4411229"/>
            <a:ext cx="8693831" cy="2182739"/>
          </a:xfrm>
          <a:prstGeom prst="rect">
            <a:avLst/>
          </a:prstGeom>
        </p:spPr>
      </p:pic>
    </p:spTree>
    <p:extLst>
      <p:ext uri="{BB962C8B-B14F-4D97-AF65-F5344CB8AC3E}">
        <p14:creationId xmlns:p14="http://schemas.microsoft.com/office/powerpoint/2010/main" val="162102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18E5B-8908-6019-28F3-19AADC3E2A69}"/>
              </a:ext>
            </a:extLst>
          </p:cNvPr>
          <p:cNvSpPr>
            <a:spLocks noGrp="1"/>
          </p:cNvSpPr>
          <p:nvPr>
            <p:ph type="title"/>
          </p:nvPr>
        </p:nvSpPr>
        <p:spPr/>
        <p:txBody>
          <a:bodyPr/>
          <a:lstStyle/>
          <a:p>
            <a:r>
              <a:rPr lang="nl-NL" dirty="0"/>
              <a:t>‘Keer diabetes om’</a:t>
            </a:r>
          </a:p>
        </p:txBody>
      </p:sp>
      <p:pic>
        <p:nvPicPr>
          <p:cNvPr id="6" name="Tijdelijke aanduiding voor inhoud 5">
            <a:extLst>
              <a:ext uri="{FF2B5EF4-FFF2-40B4-BE49-F238E27FC236}">
                <a16:creationId xmlns:a16="http://schemas.microsoft.com/office/drawing/2014/main" id="{E1F586EB-8072-41E4-DCB3-93556A27B61C}"/>
              </a:ext>
            </a:extLst>
          </p:cNvPr>
          <p:cNvPicPr>
            <a:picLocks noGrp="1" noChangeAspect="1"/>
          </p:cNvPicPr>
          <p:nvPr>
            <p:ph idx="1"/>
          </p:nvPr>
        </p:nvPicPr>
        <p:blipFill>
          <a:blip r:embed="rId3"/>
          <a:stretch>
            <a:fillRect/>
          </a:stretch>
        </p:blipFill>
        <p:spPr>
          <a:xfrm>
            <a:off x="1514111" y="1447800"/>
            <a:ext cx="6506174" cy="4386943"/>
          </a:xfrm>
        </p:spPr>
      </p:pic>
      <p:sp>
        <p:nvSpPr>
          <p:cNvPr id="4" name="Tijdelijke aanduiding voor voettekst 3">
            <a:extLst>
              <a:ext uri="{FF2B5EF4-FFF2-40B4-BE49-F238E27FC236}">
                <a16:creationId xmlns:a16="http://schemas.microsoft.com/office/drawing/2014/main" id="{FAE60E2C-E958-6F8D-030E-73F7AEE01564}"/>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96794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C983A-7BF1-02B0-85F3-428058DD9CAB}"/>
              </a:ext>
            </a:extLst>
          </p:cNvPr>
          <p:cNvSpPr>
            <a:spLocks noGrp="1"/>
          </p:cNvSpPr>
          <p:nvPr>
            <p:ph type="title"/>
          </p:nvPr>
        </p:nvSpPr>
        <p:spPr/>
        <p:txBody>
          <a:bodyPr/>
          <a:lstStyle/>
          <a:p>
            <a:r>
              <a:rPr lang="nl-NL" dirty="0"/>
              <a:t>Chronische aandoeningen</a:t>
            </a:r>
          </a:p>
        </p:txBody>
      </p:sp>
      <p:pic>
        <p:nvPicPr>
          <p:cNvPr id="6" name="Tijdelijke aanduiding voor inhoud 5">
            <a:extLst>
              <a:ext uri="{FF2B5EF4-FFF2-40B4-BE49-F238E27FC236}">
                <a16:creationId xmlns:a16="http://schemas.microsoft.com/office/drawing/2014/main" id="{E988542E-EF3F-5DAF-CE9D-DA3D09604552}"/>
              </a:ext>
            </a:extLst>
          </p:cNvPr>
          <p:cNvPicPr>
            <a:picLocks noGrp="1" noChangeAspect="1"/>
          </p:cNvPicPr>
          <p:nvPr>
            <p:ph idx="1"/>
          </p:nvPr>
        </p:nvPicPr>
        <p:blipFill>
          <a:blip r:embed="rId3"/>
          <a:stretch>
            <a:fillRect/>
          </a:stretch>
        </p:blipFill>
        <p:spPr>
          <a:xfrm>
            <a:off x="1158129" y="1447800"/>
            <a:ext cx="6425106" cy="3428010"/>
          </a:xfrm>
        </p:spPr>
      </p:pic>
      <p:sp>
        <p:nvSpPr>
          <p:cNvPr id="4" name="Tijdelijke aanduiding voor voettekst 3">
            <a:extLst>
              <a:ext uri="{FF2B5EF4-FFF2-40B4-BE49-F238E27FC236}">
                <a16:creationId xmlns:a16="http://schemas.microsoft.com/office/drawing/2014/main" id="{3D380015-B111-8B27-5313-0DEC8B664E0A}"/>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1DC21EE0-CCB9-E052-ADA3-5DEBD96612C4}"/>
              </a:ext>
            </a:extLst>
          </p:cNvPr>
          <p:cNvPicPr>
            <a:picLocks noChangeAspect="1"/>
          </p:cNvPicPr>
          <p:nvPr/>
        </p:nvPicPr>
        <p:blipFill rotWithShape="1">
          <a:blip r:embed="rId4"/>
          <a:srcRect l="2159" t="19982" r="6930"/>
          <a:stretch/>
        </p:blipFill>
        <p:spPr>
          <a:xfrm>
            <a:off x="1158129" y="5307595"/>
            <a:ext cx="8686491" cy="1097687"/>
          </a:xfrm>
          <a:prstGeom prst="rect">
            <a:avLst/>
          </a:prstGeom>
        </p:spPr>
      </p:pic>
    </p:spTree>
    <p:extLst>
      <p:ext uri="{BB962C8B-B14F-4D97-AF65-F5344CB8AC3E}">
        <p14:creationId xmlns:p14="http://schemas.microsoft.com/office/powerpoint/2010/main" val="93096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405C6-4668-1475-EB31-07F67669C77D}"/>
              </a:ext>
            </a:extLst>
          </p:cNvPr>
          <p:cNvSpPr>
            <a:spLocks noGrp="1"/>
          </p:cNvSpPr>
          <p:nvPr>
            <p:ph type="title"/>
          </p:nvPr>
        </p:nvSpPr>
        <p:spPr/>
        <p:txBody>
          <a:bodyPr/>
          <a:lstStyle/>
          <a:p>
            <a:r>
              <a:rPr lang="nl-NL" dirty="0"/>
              <a:t>Kennis over voeding</a:t>
            </a:r>
          </a:p>
        </p:txBody>
      </p:sp>
      <p:pic>
        <p:nvPicPr>
          <p:cNvPr id="6" name="Tijdelijke aanduiding voor inhoud 5">
            <a:extLst>
              <a:ext uri="{FF2B5EF4-FFF2-40B4-BE49-F238E27FC236}">
                <a16:creationId xmlns:a16="http://schemas.microsoft.com/office/drawing/2014/main" id="{EDA62CD0-99A0-E84F-7A73-C450448A9165}"/>
              </a:ext>
            </a:extLst>
          </p:cNvPr>
          <p:cNvPicPr>
            <a:picLocks noGrp="1" noChangeAspect="1"/>
          </p:cNvPicPr>
          <p:nvPr>
            <p:ph idx="1"/>
          </p:nvPr>
        </p:nvPicPr>
        <p:blipFill>
          <a:blip r:embed="rId3"/>
          <a:stretch>
            <a:fillRect/>
          </a:stretch>
        </p:blipFill>
        <p:spPr>
          <a:xfrm>
            <a:off x="2427382" y="1853248"/>
            <a:ext cx="3144082" cy="4195762"/>
          </a:xfrm>
        </p:spPr>
      </p:pic>
      <p:pic>
        <p:nvPicPr>
          <p:cNvPr id="8" name="Afbeelding 7">
            <a:extLst>
              <a:ext uri="{FF2B5EF4-FFF2-40B4-BE49-F238E27FC236}">
                <a16:creationId xmlns:a16="http://schemas.microsoft.com/office/drawing/2014/main" id="{DFFE6034-A9F5-B6CF-AD4D-52BAC80C3A28}"/>
              </a:ext>
            </a:extLst>
          </p:cNvPr>
          <p:cNvPicPr>
            <a:picLocks noChangeAspect="1"/>
          </p:cNvPicPr>
          <p:nvPr/>
        </p:nvPicPr>
        <p:blipFill>
          <a:blip r:embed="rId4"/>
          <a:stretch>
            <a:fillRect/>
          </a:stretch>
        </p:blipFill>
        <p:spPr>
          <a:xfrm>
            <a:off x="6052295" y="1665461"/>
            <a:ext cx="4829175" cy="4743450"/>
          </a:xfrm>
          <a:prstGeom prst="rect">
            <a:avLst/>
          </a:prstGeom>
        </p:spPr>
      </p:pic>
    </p:spTree>
    <p:extLst>
      <p:ext uri="{BB962C8B-B14F-4D97-AF65-F5344CB8AC3E}">
        <p14:creationId xmlns:p14="http://schemas.microsoft.com/office/powerpoint/2010/main" val="127871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661C8D3F-E49D-BF4E-C41B-7BDEC5714DF2}"/>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388E1670-F607-582F-BD5E-4143AD310F4E}"/>
              </a:ext>
            </a:extLst>
          </p:cNvPr>
          <p:cNvPicPr>
            <a:picLocks noChangeAspect="1"/>
          </p:cNvPicPr>
          <p:nvPr/>
        </p:nvPicPr>
        <p:blipFill>
          <a:blip r:embed="rId3"/>
          <a:stretch>
            <a:fillRect/>
          </a:stretch>
        </p:blipFill>
        <p:spPr>
          <a:xfrm>
            <a:off x="403471" y="259065"/>
            <a:ext cx="9469171" cy="5410955"/>
          </a:xfrm>
          <a:prstGeom prst="rect">
            <a:avLst/>
          </a:prstGeom>
        </p:spPr>
      </p:pic>
      <p:pic>
        <p:nvPicPr>
          <p:cNvPr id="10" name="Tijdelijke aanduiding voor inhoud 9">
            <a:extLst>
              <a:ext uri="{FF2B5EF4-FFF2-40B4-BE49-F238E27FC236}">
                <a16:creationId xmlns:a16="http://schemas.microsoft.com/office/drawing/2014/main" id="{33267F02-3C35-A1AA-BB1A-4A0776E37DDD}"/>
              </a:ext>
            </a:extLst>
          </p:cNvPr>
          <p:cNvPicPr>
            <a:picLocks noGrp="1" noChangeAspect="1"/>
          </p:cNvPicPr>
          <p:nvPr>
            <p:ph idx="1"/>
          </p:nvPr>
        </p:nvPicPr>
        <p:blipFill>
          <a:blip r:embed="rId4"/>
          <a:stretch>
            <a:fillRect/>
          </a:stretch>
        </p:blipFill>
        <p:spPr>
          <a:xfrm>
            <a:off x="3479362" y="2267857"/>
            <a:ext cx="7827266" cy="4195762"/>
          </a:xfrm>
        </p:spPr>
      </p:pic>
    </p:spTree>
    <p:extLst>
      <p:ext uri="{BB962C8B-B14F-4D97-AF65-F5344CB8AC3E}">
        <p14:creationId xmlns:p14="http://schemas.microsoft.com/office/powerpoint/2010/main" val="29996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CF0DE-8EE4-1E83-86FA-9582CEA7792B}"/>
              </a:ext>
            </a:extLst>
          </p:cNvPr>
          <p:cNvSpPr>
            <a:spLocks noGrp="1"/>
          </p:cNvSpPr>
          <p:nvPr>
            <p:ph type="title"/>
          </p:nvPr>
        </p:nvSpPr>
        <p:spPr/>
        <p:txBody>
          <a:bodyPr/>
          <a:lstStyle/>
          <a:p>
            <a:r>
              <a:rPr lang="nl-NL" dirty="0"/>
              <a:t>Blaaspijnsyndroom &amp; voeding</a:t>
            </a:r>
          </a:p>
        </p:txBody>
      </p:sp>
      <p:sp>
        <p:nvSpPr>
          <p:cNvPr id="4" name="Tijdelijke aanduiding voor voettekst 3">
            <a:extLst>
              <a:ext uri="{FF2B5EF4-FFF2-40B4-BE49-F238E27FC236}">
                <a16:creationId xmlns:a16="http://schemas.microsoft.com/office/drawing/2014/main" id="{27826998-5120-A89A-A53D-F7156A33530C}"/>
              </a:ext>
            </a:extLst>
          </p:cNvPr>
          <p:cNvSpPr>
            <a:spLocks noGrp="1"/>
          </p:cNvSpPr>
          <p:nvPr>
            <p:ph type="ftr" sz="quarter" idx="11"/>
          </p:nvPr>
        </p:nvSpPr>
        <p:spPr/>
        <p:txBody>
          <a:bodyPr/>
          <a:lstStyle/>
          <a:p>
            <a:endParaRPr lang="nl-NL"/>
          </a:p>
        </p:txBody>
      </p:sp>
      <p:sp>
        <p:nvSpPr>
          <p:cNvPr id="6" name="Tijdelijke aanduiding voor inhoud 5">
            <a:extLst>
              <a:ext uri="{FF2B5EF4-FFF2-40B4-BE49-F238E27FC236}">
                <a16:creationId xmlns:a16="http://schemas.microsoft.com/office/drawing/2014/main" id="{67BE3D42-BD46-FC7C-E40D-9AEEA7C81051}"/>
              </a:ext>
            </a:extLst>
          </p:cNvPr>
          <p:cNvSpPr>
            <a:spLocks noGrp="1"/>
          </p:cNvSpPr>
          <p:nvPr>
            <p:ph idx="1"/>
          </p:nvPr>
        </p:nvSpPr>
        <p:spPr/>
        <p:txBody>
          <a:bodyPr/>
          <a:lstStyle/>
          <a:p>
            <a:r>
              <a:rPr lang="nl-NL" dirty="0"/>
              <a:t>Blaaspijn/ IC-dieet</a:t>
            </a:r>
          </a:p>
        </p:txBody>
      </p:sp>
      <p:pic>
        <p:nvPicPr>
          <p:cNvPr id="7" name="Afbeelding 6">
            <a:extLst>
              <a:ext uri="{FF2B5EF4-FFF2-40B4-BE49-F238E27FC236}">
                <a16:creationId xmlns:a16="http://schemas.microsoft.com/office/drawing/2014/main" id="{78124F55-5529-A416-2B83-2CF4726CE39A}"/>
              </a:ext>
            </a:extLst>
          </p:cNvPr>
          <p:cNvPicPr>
            <a:picLocks noChangeAspect="1"/>
          </p:cNvPicPr>
          <p:nvPr/>
        </p:nvPicPr>
        <p:blipFill>
          <a:blip r:embed="rId3"/>
          <a:stretch>
            <a:fillRect/>
          </a:stretch>
        </p:blipFill>
        <p:spPr>
          <a:xfrm>
            <a:off x="2966886" y="2668005"/>
            <a:ext cx="8653552" cy="3454348"/>
          </a:xfrm>
          <a:prstGeom prst="rect">
            <a:avLst/>
          </a:prstGeom>
        </p:spPr>
      </p:pic>
    </p:spTree>
    <p:extLst>
      <p:ext uri="{BB962C8B-B14F-4D97-AF65-F5344CB8AC3E}">
        <p14:creationId xmlns:p14="http://schemas.microsoft.com/office/powerpoint/2010/main" val="23898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Disclosure</a:t>
            </a:r>
            <a:r>
              <a:rPr lang="nl-NL" dirty="0"/>
              <a:t> belangen spreker</a:t>
            </a:r>
          </a:p>
        </p:txBody>
      </p:sp>
      <p:graphicFrame>
        <p:nvGraphicFramePr>
          <p:cNvPr id="4" name="Tijdelijke aanduiding voor inhoud 3"/>
          <p:cNvGraphicFramePr>
            <a:graphicFrameLocks noGrp="1"/>
          </p:cNvGraphicFramePr>
          <p:nvPr>
            <p:ph idx="1"/>
          </p:nvPr>
        </p:nvGraphicFramePr>
        <p:xfrm>
          <a:off x="1103313" y="2052638"/>
          <a:ext cx="8947150" cy="175260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20000"/>
                    </a:ext>
                  </a:extLst>
                </a:gridCol>
                <a:gridCol w="4473575">
                  <a:extLst>
                    <a:ext uri="{9D8B030D-6E8A-4147-A177-3AD203B41FA5}">
                      <a16:colId xmlns:a16="http://schemas.microsoft.com/office/drawing/2014/main" val="20001"/>
                    </a:ext>
                  </a:extLst>
                </a:gridCol>
              </a:tblGrid>
              <a:tr h="370840">
                <a:tc>
                  <a:txBody>
                    <a:bodyPr/>
                    <a:lstStyle/>
                    <a:p>
                      <a:r>
                        <a:rPr lang="nl-NL" dirty="0"/>
                        <a:t>(Potentiële)</a:t>
                      </a:r>
                      <a:r>
                        <a:rPr lang="nl-NL" baseline="0" dirty="0"/>
                        <a:t> belangenverstrengeling</a:t>
                      </a:r>
                      <a:endParaRPr lang="nl-NL" dirty="0"/>
                    </a:p>
                  </a:txBody>
                  <a:tcPr marL="77801" marR="77801"/>
                </a:tc>
                <a:tc>
                  <a:txBody>
                    <a:bodyPr/>
                    <a:lstStyle/>
                    <a:p>
                      <a:endParaRPr lang="nl-NL"/>
                    </a:p>
                  </a:txBody>
                  <a:tcPr marL="77801" marR="77801"/>
                </a:tc>
                <a:extLst>
                  <a:ext uri="{0D108BD9-81ED-4DB2-BD59-A6C34878D82A}">
                    <a16:rowId xmlns:a16="http://schemas.microsoft.com/office/drawing/2014/main" val="10000"/>
                  </a:ext>
                </a:extLst>
              </a:tr>
              <a:tr h="370840">
                <a:tc>
                  <a:txBody>
                    <a:bodyPr/>
                    <a:lstStyle/>
                    <a:p>
                      <a:r>
                        <a:rPr lang="nl-NL" dirty="0"/>
                        <a:t>Sponsoring of onderzoeksgeld</a:t>
                      </a:r>
                    </a:p>
                  </a:txBody>
                  <a:tcPr marL="77801" marR="77801"/>
                </a:tc>
                <a:tc>
                  <a:txBody>
                    <a:bodyPr/>
                    <a:lstStyle/>
                    <a:p>
                      <a:r>
                        <a:rPr lang="nl-NL" dirty="0"/>
                        <a:t>N.v.t.</a:t>
                      </a:r>
                    </a:p>
                  </a:txBody>
                  <a:tcPr marL="77801" marR="77801"/>
                </a:tc>
                <a:extLst>
                  <a:ext uri="{0D108BD9-81ED-4DB2-BD59-A6C34878D82A}">
                    <a16:rowId xmlns:a16="http://schemas.microsoft.com/office/drawing/2014/main" val="10001"/>
                  </a:ext>
                </a:extLst>
              </a:tr>
              <a:tr h="370840">
                <a:tc>
                  <a:txBody>
                    <a:bodyPr/>
                    <a:lstStyle/>
                    <a:p>
                      <a:r>
                        <a:rPr lang="nl-NL" dirty="0"/>
                        <a:t>Honorarium of andere</a:t>
                      </a:r>
                      <a:r>
                        <a:rPr lang="nl-NL" baseline="0" dirty="0"/>
                        <a:t> (financiële) vergoeding</a:t>
                      </a:r>
                      <a:endParaRPr lang="nl-NL" dirty="0"/>
                    </a:p>
                  </a:txBody>
                  <a:tcPr marL="77801" marR="77801"/>
                </a:tc>
                <a:tc>
                  <a:txBody>
                    <a:bodyPr/>
                    <a:lstStyle/>
                    <a:p>
                      <a:r>
                        <a:rPr lang="nl-NL" dirty="0"/>
                        <a:t>N.v.t.</a:t>
                      </a:r>
                    </a:p>
                  </a:txBody>
                  <a:tcPr marL="77801" marR="77801"/>
                </a:tc>
                <a:extLst>
                  <a:ext uri="{0D108BD9-81ED-4DB2-BD59-A6C34878D82A}">
                    <a16:rowId xmlns:a16="http://schemas.microsoft.com/office/drawing/2014/main" val="10002"/>
                  </a:ext>
                </a:extLst>
              </a:tr>
              <a:tr h="370840">
                <a:tc>
                  <a:txBody>
                    <a:bodyPr/>
                    <a:lstStyle/>
                    <a:p>
                      <a:r>
                        <a:rPr lang="nl-NL" dirty="0"/>
                        <a:t>Andere relatie, namelijk</a:t>
                      </a:r>
                      <a:r>
                        <a:rPr lang="nl-NL" baseline="0" dirty="0"/>
                        <a:t> …</a:t>
                      </a:r>
                      <a:endParaRPr lang="nl-NL" dirty="0"/>
                    </a:p>
                  </a:txBody>
                  <a:tcPr marL="77801" marR="77801"/>
                </a:tc>
                <a:tc>
                  <a:txBody>
                    <a:bodyPr/>
                    <a:lstStyle/>
                    <a:p>
                      <a:r>
                        <a:rPr lang="nl-NL" dirty="0"/>
                        <a:t>N.v.t.</a:t>
                      </a:r>
                    </a:p>
                  </a:txBody>
                  <a:tcPr marL="77801" marR="7780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974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6FE90-FDEB-2303-8D56-5FE5C94BC959}"/>
              </a:ext>
            </a:extLst>
          </p:cNvPr>
          <p:cNvSpPr>
            <a:spLocks noGrp="1"/>
          </p:cNvSpPr>
          <p:nvPr>
            <p:ph type="title"/>
          </p:nvPr>
        </p:nvSpPr>
        <p:spPr/>
        <p:txBody>
          <a:bodyPr/>
          <a:lstStyle/>
          <a:p>
            <a:r>
              <a:rPr lang="nl-NL" dirty="0"/>
              <a:t>Chronische pijn &amp; leefstijl</a:t>
            </a:r>
          </a:p>
        </p:txBody>
      </p:sp>
      <p:sp>
        <p:nvSpPr>
          <p:cNvPr id="9" name="Tijdelijke aanduiding voor inhoud 8">
            <a:extLst>
              <a:ext uri="{FF2B5EF4-FFF2-40B4-BE49-F238E27FC236}">
                <a16:creationId xmlns:a16="http://schemas.microsoft.com/office/drawing/2014/main" id="{A3D7E431-4401-6EE2-9686-1589127BD243}"/>
              </a:ext>
            </a:extLst>
          </p:cNvPr>
          <p:cNvSpPr>
            <a:spLocks noGrp="1"/>
          </p:cNvSpPr>
          <p:nvPr>
            <p:ph idx="1"/>
          </p:nvPr>
        </p:nvSpPr>
        <p:spPr/>
        <p:txBody>
          <a:bodyPr>
            <a:normAutofit/>
          </a:bodyPr>
          <a:lstStyle/>
          <a:p>
            <a:r>
              <a:rPr lang="nl-NL" dirty="0"/>
              <a:t>&gt; 6mnd pijn</a:t>
            </a:r>
          </a:p>
          <a:p>
            <a:endParaRPr lang="nl-NL" dirty="0"/>
          </a:p>
          <a:p>
            <a:r>
              <a:rPr lang="nl-NL" dirty="0"/>
              <a:t>Pijn voel je met je brein &gt; Lichaam &amp; brein zijn niet te scheiden!</a:t>
            </a:r>
          </a:p>
          <a:p>
            <a:endParaRPr lang="nl-NL" dirty="0"/>
          </a:p>
          <a:p>
            <a:r>
              <a:rPr lang="nl-NL" dirty="0"/>
              <a:t>Gevoeligheid pijnsysteem</a:t>
            </a:r>
          </a:p>
          <a:p>
            <a:pPr lvl="1"/>
            <a:r>
              <a:rPr lang="nl-NL" dirty="0"/>
              <a:t>Erfelijk</a:t>
            </a:r>
          </a:p>
          <a:p>
            <a:pPr lvl="1"/>
            <a:r>
              <a:rPr lang="nl-NL" dirty="0"/>
              <a:t>Ervaringen (ziektes, verwondingen, moeizame bevalling)</a:t>
            </a:r>
          </a:p>
          <a:p>
            <a:pPr lvl="1"/>
            <a:r>
              <a:rPr lang="nl-NL" dirty="0"/>
              <a:t>Gedachten (‘het zal wel overgaan’, zorgen om toekomst)</a:t>
            </a:r>
          </a:p>
          <a:p>
            <a:pPr lvl="1"/>
            <a:r>
              <a:rPr lang="nl-NL" dirty="0"/>
              <a:t>Situatie afhankelijk (hardloper)</a:t>
            </a:r>
          </a:p>
          <a:p>
            <a:pPr lvl="1"/>
            <a:r>
              <a:rPr lang="nl-NL" dirty="0"/>
              <a:t>Angst, (onverwerkte) emoties</a:t>
            </a:r>
          </a:p>
          <a:p>
            <a:endParaRPr lang="nl-NL" dirty="0"/>
          </a:p>
        </p:txBody>
      </p:sp>
      <p:pic>
        <p:nvPicPr>
          <p:cNvPr id="11" name="Afbeelding 10">
            <a:extLst>
              <a:ext uri="{FF2B5EF4-FFF2-40B4-BE49-F238E27FC236}">
                <a16:creationId xmlns:a16="http://schemas.microsoft.com/office/drawing/2014/main" id="{741A1B81-DAD9-3273-FE03-9F86B554D86A}"/>
              </a:ext>
            </a:extLst>
          </p:cNvPr>
          <p:cNvPicPr>
            <a:picLocks noChangeAspect="1"/>
          </p:cNvPicPr>
          <p:nvPr/>
        </p:nvPicPr>
        <p:blipFill>
          <a:blip r:embed="rId3"/>
          <a:stretch>
            <a:fillRect/>
          </a:stretch>
        </p:blipFill>
        <p:spPr>
          <a:xfrm>
            <a:off x="8964688" y="3548306"/>
            <a:ext cx="2755802" cy="2856976"/>
          </a:xfrm>
          <a:prstGeom prst="rect">
            <a:avLst/>
          </a:prstGeom>
        </p:spPr>
      </p:pic>
    </p:spTree>
    <p:extLst>
      <p:ext uri="{BB962C8B-B14F-4D97-AF65-F5344CB8AC3E}">
        <p14:creationId xmlns:p14="http://schemas.microsoft.com/office/powerpoint/2010/main" val="224536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6FE90-FDEB-2303-8D56-5FE5C94BC959}"/>
              </a:ext>
            </a:extLst>
          </p:cNvPr>
          <p:cNvSpPr>
            <a:spLocks noGrp="1"/>
          </p:cNvSpPr>
          <p:nvPr>
            <p:ph type="title"/>
          </p:nvPr>
        </p:nvSpPr>
        <p:spPr/>
        <p:txBody>
          <a:bodyPr/>
          <a:lstStyle/>
          <a:p>
            <a:r>
              <a:rPr lang="nl-NL" dirty="0"/>
              <a:t>Chronische pijn &amp; leefstijl</a:t>
            </a:r>
          </a:p>
        </p:txBody>
      </p:sp>
      <p:sp>
        <p:nvSpPr>
          <p:cNvPr id="9" name="Tijdelijke aanduiding voor inhoud 8">
            <a:extLst>
              <a:ext uri="{FF2B5EF4-FFF2-40B4-BE49-F238E27FC236}">
                <a16:creationId xmlns:a16="http://schemas.microsoft.com/office/drawing/2014/main" id="{A3D7E431-4401-6EE2-9686-1589127BD243}"/>
              </a:ext>
            </a:extLst>
          </p:cNvPr>
          <p:cNvSpPr>
            <a:spLocks noGrp="1"/>
          </p:cNvSpPr>
          <p:nvPr>
            <p:ph idx="1"/>
          </p:nvPr>
        </p:nvSpPr>
        <p:spPr/>
        <p:txBody>
          <a:bodyPr/>
          <a:lstStyle/>
          <a:p>
            <a:r>
              <a:rPr lang="nl-NL" dirty="0" err="1"/>
              <a:t>Neuropatische</a:t>
            </a:r>
            <a:r>
              <a:rPr lang="nl-NL" dirty="0"/>
              <a:t> pijnstiller </a:t>
            </a:r>
          </a:p>
          <a:p>
            <a:pPr lvl="1"/>
            <a:r>
              <a:rPr lang="nl-NL" dirty="0"/>
              <a:t>Amitriptyline, </a:t>
            </a:r>
            <a:r>
              <a:rPr lang="nl-NL" dirty="0" err="1"/>
              <a:t>nortriptyline</a:t>
            </a:r>
            <a:r>
              <a:rPr lang="nl-NL" dirty="0"/>
              <a:t>, </a:t>
            </a:r>
            <a:r>
              <a:rPr lang="nl-NL" dirty="0" err="1"/>
              <a:t>pregabaline</a:t>
            </a:r>
            <a:endParaRPr lang="nl-NL" dirty="0"/>
          </a:p>
          <a:p>
            <a:pPr lvl="1"/>
            <a:endParaRPr lang="nl-NL" dirty="0"/>
          </a:p>
          <a:p>
            <a:endParaRPr lang="nl-NL" dirty="0"/>
          </a:p>
          <a:p>
            <a:r>
              <a:rPr lang="nl-NL" dirty="0"/>
              <a:t>Leefstijlfactoren die brein beïnvloeden</a:t>
            </a:r>
          </a:p>
          <a:p>
            <a:pPr lvl="1"/>
            <a:r>
              <a:rPr lang="nl-NL" dirty="0"/>
              <a:t>Beweging, stress, </a:t>
            </a:r>
            <a:r>
              <a:rPr lang="nl-NL" dirty="0" err="1"/>
              <a:t>slaap,voeding</a:t>
            </a:r>
            <a:endParaRPr lang="nl-NL" dirty="0"/>
          </a:p>
          <a:p>
            <a:endParaRPr lang="nl-NL" dirty="0"/>
          </a:p>
          <a:p>
            <a:endParaRPr lang="nl-NL" dirty="0"/>
          </a:p>
        </p:txBody>
      </p:sp>
      <p:pic>
        <p:nvPicPr>
          <p:cNvPr id="11" name="Afbeelding 10">
            <a:extLst>
              <a:ext uri="{FF2B5EF4-FFF2-40B4-BE49-F238E27FC236}">
                <a16:creationId xmlns:a16="http://schemas.microsoft.com/office/drawing/2014/main" id="{741A1B81-DAD9-3273-FE03-9F86B554D86A}"/>
              </a:ext>
            </a:extLst>
          </p:cNvPr>
          <p:cNvPicPr>
            <a:picLocks noChangeAspect="1"/>
          </p:cNvPicPr>
          <p:nvPr/>
        </p:nvPicPr>
        <p:blipFill>
          <a:blip r:embed="rId3"/>
          <a:stretch>
            <a:fillRect/>
          </a:stretch>
        </p:blipFill>
        <p:spPr>
          <a:xfrm>
            <a:off x="7212550" y="245297"/>
            <a:ext cx="3487214" cy="3615241"/>
          </a:xfrm>
          <a:prstGeom prst="rect">
            <a:avLst/>
          </a:prstGeom>
        </p:spPr>
      </p:pic>
    </p:spTree>
    <p:extLst>
      <p:ext uri="{BB962C8B-B14F-4D97-AF65-F5344CB8AC3E}">
        <p14:creationId xmlns:p14="http://schemas.microsoft.com/office/powerpoint/2010/main" val="122616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6FE90-FDEB-2303-8D56-5FE5C94BC959}"/>
              </a:ext>
            </a:extLst>
          </p:cNvPr>
          <p:cNvSpPr>
            <a:spLocks noGrp="1"/>
          </p:cNvSpPr>
          <p:nvPr>
            <p:ph type="title"/>
          </p:nvPr>
        </p:nvSpPr>
        <p:spPr/>
        <p:txBody>
          <a:bodyPr/>
          <a:lstStyle/>
          <a:p>
            <a:r>
              <a:rPr lang="nl-NL" dirty="0"/>
              <a:t>Blaaspijnsyndroom &amp; leefstijl</a:t>
            </a:r>
          </a:p>
        </p:txBody>
      </p:sp>
      <p:sp>
        <p:nvSpPr>
          <p:cNvPr id="9" name="Tijdelijke aanduiding voor inhoud 8">
            <a:extLst>
              <a:ext uri="{FF2B5EF4-FFF2-40B4-BE49-F238E27FC236}">
                <a16:creationId xmlns:a16="http://schemas.microsoft.com/office/drawing/2014/main" id="{A3D7E431-4401-6EE2-9686-1589127BD243}"/>
              </a:ext>
            </a:extLst>
          </p:cNvPr>
          <p:cNvSpPr>
            <a:spLocks noGrp="1"/>
          </p:cNvSpPr>
          <p:nvPr>
            <p:ph idx="1"/>
          </p:nvPr>
        </p:nvSpPr>
        <p:spPr/>
        <p:txBody>
          <a:bodyPr>
            <a:normAutofit/>
          </a:bodyPr>
          <a:lstStyle/>
          <a:p>
            <a:r>
              <a:rPr lang="nl-NL" dirty="0"/>
              <a:t>Positieve gezondheid /leefstijlroer</a:t>
            </a:r>
          </a:p>
          <a:p>
            <a:pPr lvl="1"/>
            <a:endParaRPr lang="nl-NL" dirty="0"/>
          </a:p>
          <a:p>
            <a:endParaRPr lang="nl-NL" dirty="0"/>
          </a:p>
          <a:p>
            <a:endParaRPr lang="nl-NL" dirty="0"/>
          </a:p>
          <a:p>
            <a:endParaRPr lang="nl-NL" dirty="0"/>
          </a:p>
          <a:p>
            <a:endParaRPr lang="nl-NL" dirty="0"/>
          </a:p>
          <a:p>
            <a:endParaRPr lang="nl-NL" dirty="0"/>
          </a:p>
          <a:p>
            <a:endParaRPr lang="nl-NL" dirty="0"/>
          </a:p>
          <a:p>
            <a:r>
              <a:rPr lang="nl-NL" dirty="0"/>
              <a:t>Blaas </a:t>
            </a:r>
            <a:r>
              <a:rPr lang="nl-NL" dirty="0" err="1"/>
              <a:t>vs</a:t>
            </a:r>
            <a:r>
              <a:rPr lang="nl-NL" dirty="0"/>
              <a:t> Lichaam &amp; Brein </a:t>
            </a:r>
          </a:p>
        </p:txBody>
      </p:sp>
      <p:pic>
        <p:nvPicPr>
          <p:cNvPr id="8" name="Afbeelding 7">
            <a:extLst>
              <a:ext uri="{FF2B5EF4-FFF2-40B4-BE49-F238E27FC236}">
                <a16:creationId xmlns:a16="http://schemas.microsoft.com/office/drawing/2014/main" id="{7A17C5BE-C766-84A2-0718-A5334597FF7A}"/>
              </a:ext>
            </a:extLst>
          </p:cNvPr>
          <p:cNvPicPr>
            <a:picLocks noChangeAspect="1"/>
          </p:cNvPicPr>
          <p:nvPr/>
        </p:nvPicPr>
        <p:blipFill>
          <a:blip r:embed="rId3"/>
          <a:stretch>
            <a:fillRect/>
          </a:stretch>
        </p:blipFill>
        <p:spPr>
          <a:xfrm flipV="1">
            <a:off x="1807534" y="2731976"/>
            <a:ext cx="6301563" cy="2179517"/>
          </a:xfrm>
          <a:prstGeom prst="rect">
            <a:avLst/>
          </a:prstGeom>
        </p:spPr>
      </p:pic>
      <p:pic>
        <p:nvPicPr>
          <p:cNvPr id="3" name="Afbeelding 2">
            <a:extLst>
              <a:ext uri="{FF2B5EF4-FFF2-40B4-BE49-F238E27FC236}">
                <a16:creationId xmlns:a16="http://schemas.microsoft.com/office/drawing/2014/main" id="{8A0DF6CE-B6EA-B888-ADA6-7CB07E403997}"/>
              </a:ext>
            </a:extLst>
          </p:cNvPr>
          <p:cNvPicPr>
            <a:picLocks noChangeAspect="1"/>
          </p:cNvPicPr>
          <p:nvPr/>
        </p:nvPicPr>
        <p:blipFill>
          <a:blip r:embed="rId4"/>
          <a:stretch>
            <a:fillRect/>
          </a:stretch>
        </p:blipFill>
        <p:spPr>
          <a:xfrm>
            <a:off x="9080203" y="1602027"/>
            <a:ext cx="2263029" cy="1612080"/>
          </a:xfrm>
          <a:prstGeom prst="rect">
            <a:avLst/>
          </a:prstGeom>
        </p:spPr>
      </p:pic>
    </p:spTree>
    <p:extLst>
      <p:ext uri="{BB962C8B-B14F-4D97-AF65-F5344CB8AC3E}">
        <p14:creationId xmlns:p14="http://schemas.microsoft.com/office/powerpoint/2010/main" val="226242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07F3D-8BF9-BC12-BE39-19617F95D647}"/>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58F3C215-DAC0-CFAE-9EFA-BF0690CD0EF6}"/>
              </a:ext>
            </a:extLst>
          </p:cNvPr>
          <p:cNvSpPr>
            <a:spLocks noGrp="1"/>
          </p:cNvSpPr>
          <p:nvPr>
            <p:ph idx="1"/>
          </p:nvPr>
        </p:nvSpPr>
        <p:spPr/>
        <p:txBody>
          <a:bodyPr/>
          <a:lstStyle/>
          <a:p>
            <a:r>
              <a:rPr lang="nl-NL" dirty="0"/>
              <a:t>Positieve gezondheid &gt; </a:t>
            </a:r>
          </a:p>
          <a:p>
            <a:pPr lvl="1"/>
            <a:r>
              <a:rPr lang="nl-NL" dirty="0">
                <a:hlinkClick r:id="rId3"/>
              </a:rPr>
              <a:t>MijnPositieveGezondheid.nl</a:t>
            </a:r>
            <a:endParaRPr lang="nl-NL" dirty="0"/>
          </a:p>
          <a:p>
            <a:endParaRPr lang="nl-NL" dirty="0"/>
          </a:p>
          <a:p>
            <a:endParaRPr lang="nl-NL" dirty="0"/>
          </a:p>
          <a:p>
            <a:endParaRPr lang="nl-NL" dirty="0"/>
          </a:p>
          <a:p>
            <a:endParaRPr lang="nl-NL" dirty="0"/>
          </a:p>
          <a:p>
            <a:endParaRPr lang="nl-NL" dirty="0"/>
          </a:p>
          <a:p>
            <a:r>
              <a:rPr lang="nl-NL" dirty="0"/>
              <a:t>Dank voor jullie aandacht</a:t>
            </a:r>
          </a:p>
          <a:p>
            <a:r>
              <a:rPr lang="nl-NL" dirty="0"/>
              <a:t>Op mooi toekomstig onderzoek naar de oorzaak, behandeling blaaspijnsyndroom/IC!</a:t>
            </a:r>
          </a:p>
          <a:p>
            <a:endParaRPr lang="nl-NL" dirty="0"/>
          </a:p>
          <a:p>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32E050AC-FB5E-2DFA-69C6-C11FA3FB9DB8}"/>
              </a:ext>
            </a:extLst>
          </p:cNvPr>
          <p:cNvSpPr>
            <a:spLocks noGrp="1"/>
          </p:cNvSpPr>
          <p:nvPr>
            <p:ph type="ftr" sz="quarter" idx="11"/>
          </p:nvPr>
        </p:nvSpPr>
        <p:spPr/>
        <p:txBody>
          <a:bodyPr/>
          <a:lstStyle/>
          <a:p>
            <a:endParaRPr lang="nl-NL"/>
          </a:p>
        </p:txBody>
      </p:sp>
      <p:pic>
        <p:nvPicPr>
          <p:cNvPr id="7" name="Afbeelding 6">
            <a:extLst>
              <a:ext uri="{FF2B5EF4-FFF2-40B4-BE49-F238E27FC236}">
                <a16:creationId xmlns:a16="http://schemas.microsoft.com/office/drawing/2014/main" id="{263AC831-01E2-3D60-4FF5-91F83C4119D5}"/>
              </a:ext>
            </a:extLst>
          </p:cNvPr>
          <p:cNvPicPr>
            <a:picLocks noChangeAspect="1"/>
          </p:cNvPicPr>
          <p:nvPr/>
        </p:nvPicPr>
        <p:blipFill>
          <a:blip r:embed="rId4"/>
          <a:stretch>
            <a:fillRect/>
          </a:stretch>
        </p:blipFill>
        <p:spPr>
          <a:xfrm>
            <a:off x="6696858" y="2138804"/>
            <a:ext cx="2158171" cy="2011854"/>
          </a:xfrm>
          <a:prstGeom prst="rect">
            <a:avLst/>
          </a:prstGeom>
        </p:spPr>
      </p:pic>
    </p:spTree>
    <p:extLst>
      <p:ext uri="{BB962C8B-B14F-4D97-AF65-F5344CB8AC3E}">
        <p14:creationId xmlns:p14="http://schemas.microsoft.com/office/powerpoint/2010/main" val="149642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B9B98-A3EF-2278-8184-3BED7467E108}"/>
              </a:ext>
            </a:extLst>
          </p:cNvPr>
          <p:cNvSpPr>
            <a:spLocks noGrp="1"/>
          </p:cNvSpPr>
          <p:nvPr>
            <p:ph type="title"/>
          </p:nvPr>
        </p:nvSpPr>
        <p:spPr/>
        <p:txBody>
          <a:bodyPr/>
          <a:lstStyle/>
          <a:p>
            <a:r>
              <a:rPr lang="nl-NL"/>
              <a:t>Blaaspijnsyndroom</a:t>
            </a:r>
            <a:endParaRPr lang="nl-NL" dirty="0"/>
          </a:p>
        </p:txBody>
      </p:sp>
      <p:sp>
        <p:nvSpPr>
          <p:cNvPr id="3" name="Tijdelijke aanduiding voor inhoud 2">
            <a:extLst>
              <a:ext uri="{FF2B5EF4-FFF2-40B4-BE49-F238E27FC236}">
                <a16:creationId xmlns:a16="http://schemas.microsoft.com/office/drawing/2014/main" id="{73DC2A5A-A843-FFBD-F179-AC55097FC7C9}"/>
              </a:ext>
            </a:extLst>
          </p:cNvPr>
          <p:cNvSpPr>
            <a:spLocks noGrp="1"/>
          </p:cNvSpPr>
          <p:nvPr>
            <p:ph idx="1"/>
          </p:nvPr>
        </p:nvSpPr>
        <p:spPr/>
        <p:txBody>
          <a:bodyPr>
            <a:normAutofit/>
          </a:bodyPr>
          <a:lstStyle/>
          <a:p>
            <a:r>
              <a:rPr lang="nl-NL" dirty="0"/>
              <a:t>Impact </a:t>
            </a:r>
          </a:p>
          <a:p>
            <a:endParaRPr lang="nl-NL" dirty="0"/>
          </a:p>
        </p:txBody>
      </p:sp>
      <p:pic>
        <p:nvPicPr>
          <p:cNvPr id="6" name="Afbeelding 5">
            <a:extLst>
              <a:ext uri="{FF2B5EF4-FFF2-40B4-BE49-F238E27FC236}">
                <a16:creationId xmlns:a16="http://schemas.microsoft.com/office/drawing/2014/main" id="{3BD5EC52-68CB-0AB2-C8B2-80ECD6756692}"/>
              </a:ext>
            </a:extLst>
          </p:cNvPr>
          <p:cNvPicPr>
            <a:picLocks noChangeAspect="1"/>
          </p:cNvPicPr>
          <p:nvPr/>
        </p:nvPicPr>
        <p:blipFill>
          <a:blip r:embed="rId3"/>
          <a:stretch>
            <a:fillRect/>
          </a:stretch>
        </p:blipFill>
        <p:spPr>
          <a:xfrm>
            <a:off x="3110726" y="1930631"/>
            <a:ext cx="2231969" cy="1586581"/>
          </a:xfrm>
          <a:prstGeom prst="rect">
            <a:avLst/>
          </a:prstGeom>
        </p:spPr>
      </p:pic>
      <p:pic>
        <p:nvPicPr>
          <p:cNvPr id="7" name="Afbeelding 6">
            <a:extLst>
              <a:ext uri="{FF2B5EF4-FFF2-40B4-BE49-F238E27FC236}">
                <a16:creationId xmlns:a16="http://schemas.microsoft.com/office/drawing/2014/main" id="{0ED1EDE6-4E7D-A5C8-8B6C-881B09F3EB7E}"/>
              </a:ext>
            </a:extLst>
          </p:cNvPr>
          <p:cNvPicPr>
            <a:picLocks noChangeAspect="1"/>
          </p:cNvPicPr>
          <p:nvPr/>
        </p:nvPicPr>
        <p:blipFill>
          <a:blip r:embed="rId4"/>
          <a:stretch>
            <a:fillRect/>
          </a:stretch>
        </p:blipFill>
        <p:spPr>
          <a:xfrm>
            <a:off x="6141802" y="4209819"/>
            <a:ext cx="2308423" cy="1206894"/>
          </a:xfrm>
          <a:prstGeom prst="rect">
            <a:avLst/>
          </a:prstGeom>
        </p:spPr>
      </p:pic>
      <p:pic>
        <p:nvPicPr>
          <p:cNvPr id="9" name="Afbeelding 8">
            <a:extLst>
              <a:ext uri="{FF2B5EF4-FFF2-40B4-BE49-F238E27FC236}">
                <a16:creationId xmlns:a16="http://schemas.microsoft.com/office/drawing/2014/main" id="{C8B2C920-4DBB-85AC-78BA-DB722E86BB7D}"/>
              </a:ext>
            </a:extLst>
          </p:cNvPr>
          <p:cNvPicPr>
            <a:picLocks noChangeAspect="1"/>
          </p:cNvPicPr>
          <p:nvPr/>
        </p:nvPicPr>
        <p:blipFill>
          <a:blip r:embed="rId5"/>
          <a:stretch>
            <a:fillRect/>
          </a:stretch>
        </p:blipFill>
        <p:spPr>
          <a:xfrm>
            <a:off x="3344612" y="4182189"/>
            <a:ext cx="2231970" cy="1287353"/>
          </a:xfrm>
          <a:prstGeom prst="rect">
            <a:avLst/>
          </a:prstGeom>
        </p:spPr>
      </p:pic>
      <p:pic>
        <p:nvPicPr>
          <p:cNvPr id="11" name="Afbeelding 10">
            <a:extLst>
              <a:ext uri="{FF2B5EF4-FFF2-40B4-BE49-F238E27FC236}">
                <a16:creationId xmlns:a16="http://schemas.microsoft.com/office/drawing/2014/main" id="{34EB3746-22A5-B041-A77E-C2C979042C8C}"/>
              </a:ext>
            </a:extLst>
          </p:cNvPr>
          <p:cNvPicPr>
            <a:picLocks noChangeAspect="1"/>
          </p:cNvPicPr>
          <p:nvPr/>
        </p:nvPicPr>
        <p:blipFill>
          <a:blip r:embed="rId6"/>
          <a:stretch>
            <a:fillRect/>
          </a:stretch>
        </p:blipFill>
        <p:spPr>
          <a:xfrm>
            <a:off x="8411352" y="2465568"/>
            <a:ext cx="1638501" cy="1644416"/>
          </a:xfrm>
          <a:prstGeom prst="rect">
            <a:avLst/>
          </a:prstGeom>
        </p:spPr>
      </p:pic>
      <p:pic>
        <p:nvPicPr>
          <p:cNvPr id="13" name="Afbeelding 12">
            <a:extLst>
              <a:ext uri="{FF2B5EF4-FFF2-40B4-BE49-F238E27FC236}">
                <a16:creationId xmlns:a16="http://schemas.microsoft.com/office/drawing/2014/main" id="{B64EF0FD-D1C3-9254-2458-ECA820C3171B}"/>
              </a:ext>
            </a:extLst>
          </p:cNvPr>
          <p:cNvPicPr>
            <a:picLocks noChangeAspect="1"/>
          </p:cNvPicPr>
          <p:nvPr/>
        </p:nvPicPr>
        <p:blipFill>
          <a:blip r:embed="rId7"/>
          <a:stretch>
            <a:fillRect/>
          </a:stretch>
        </p:blipFill>
        <p:spPr>
          <a:xfrm>
            <a:off x="5706147" y="2192910"/>
            <a:ext cx="2286319" cy="1543265"/>
          </a:xfrm>
          <a:prstGeom prst="rect">
            <a:avLst/>
          </a:prstGeom>
        </p:spPr>
      </p:pic>
    </p:spTree>
    <p:extLst>
      <p:ext uri="{BB962C8B-B14F-4D97-AF65-F5344CB8AC3E}">
        <p14:creationId xmlns:p14="http://schemas.microsoft.com/office/powerpoint/2010/main" val="86773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B9B98-A3EF-2278-8184-3BED7467E108}"/>
              </a:ext>
            </a:extLst>
          </p:cNvPr>
          <p:cNvSpPr>
            <a:spLocks noGrp="1"/>
          </p:cNvSpPr>
          <p:nvPr>
            <p:ph type="title"/>
          </p:nvPr>
        </p:nvSpPr>
        <p:spPr/>
        <p:txBody>
          <a:bodyPr/>
          <a:lstStyle/>
          <a:p>
            <a:r>
              <a:rPr lang="nl-NL" dirty="0"/>
              <a:t>Blaaspijnsyndroom</a:t>
            </a:r>
          </a:p>
        </p:txBody>
      </p:sp>
      <p:sp>
        <p:nvSpPr>
          <p:cNvPr id="3" name="Tijdelijke aanduiding voor inhoud 2">
            <a:extLst>
              <a:ext uri="{FF2B5EF4-FFF2-40B4-BE49-F238E27FC236}">
                <a16:creationId xmlns:a16="http://schemas.microsoft.com/office/drawing/2014/main" id="{73DC2A5A-A843-FFBD-F179-AC55097FC7C9}"/>
              </a:ext>
            </a:extLst>
          </p:cNvPr>
          <p:cNvSpPr>
            <a:spLocks noGrp="1"/>
          </p:cNvSpPr>
          <p:nvPr>
            <p:ph idx="1"/>
          </p:nvPr>
        </p:nvSpPr>
        <p:spPr/>
        <p:txBody>
          <a:bodyPr>
            <a:normAutofit/>
          </a:bodyPr>
          <a:lstStyle/>
          <a:p>
            <a:r>
              <a:rPr lang="nl-NL" dirty="0"/>
              <a:t>Ontstaan ?</a:t>
            </a:r>
          </a:p>
          <a:p>
            <a:pPr lvl="1"/>
            <a:r>
              <a:rPr lang="nl-NL" dirty="0"/>
              <a:t>Frequente </a:t>
            </a:r>
            <a:r>
              <a:rPr lang="nl-NL" dirty="0" err="1"/>
              <a:t>uwi’s</a:t>
            </a:r>
            <a:endParaRPr lang="nl-NL" dirty="0"/>
          </a:p>
          <a:p>
            <a:pPr lvl="1"/>
            <a:r>
              <a:rPr lang="nl-NL" dirty="0"/>
              <a:t>Auto-immuun</a:t>
            </a:r>
          </a:p>
          <a:p>
            <a:pPr lvl="1"/>
            <a:r>
              <a:rPr lang="nl-NL" dirty="0"/>
              <a:t>Allergische reactie</a:t>
            </a:r>
          </a:p>
          <a:p>
            <a:endParaRPr lang="nl-NL" dirty="0"/>
          </a:p>
          <a:p>
            <a:r>
              <a:rPr lang="nl-NL" dirty="0"/>
              <a:t>Multifactorieel</a:t>
            </a:r>
          </a:p>
          <a:p>
            <a:endParaRPr lang="nl-NL" dirty="0"/>
          </a:p>
          <a:p>
            <a:r>
              <a:rPr lang="nl-NL" dirty="0"/>
              <a:t>diabetes, prikkelbare darmsyndroom, fibromyalgie, </a:t>
            </a:r>
            <a:r>
              <a:rPr lang="nl-NL" dirty="0" err="1"/>
              <a:t>sjögren</a:t>
            </a:r>
            <a:r>
              <a:rPr lang="nl-NL" dirty="0"/>
              <a:t>, reuma of andere auto-immuun aandoeningen</a:t>
            </a:r>
          </a:p>
        </p:txBody>
      </p:sp>
      <p:pic>
        <p:nvPicPr>
          <p:cNvPr id="6" name="Afbeelding 5">
            <a:extLst>
              <a:ext uri="{FF2B5EF4-FFF2-40B4-BE49-F238E27FC236}">
                <a16:creationId xmlns:a16="http://schemas.microsoft.com/office/drawing/2014/main" id="{3BD5EC52-68CB-0AB2-C8B2-80ECD6756692}"/>
              </a:ext>
            </a:extLst>
          </p:cNvPr>
          <p:cNvPicPr>
            <a:picLocks noChangeAspect="1"/>
          </p:cNvPicPr>
          <p:nvPr/>
        </p:nvPicPr>
        <p:blipFill>
          <a:blip r:embed="rId3"/>
          <a:stretch>
            <a:fillRect/>
          </a:stretch>
        </p:blipFill>
        <p:spPr>
          <a:xfrm>
            <a:off x="6096000" y="609601"/>
            <a:ext cx="2231969" cy="1586581"/>
          </a:xfrm>
          <a:prstGeom prst="rect">
            <a:avLst/>
          </a:prstGeom>
        </p:spPr>
      </p:pic>
    </p:spTree>
    <p:extLst>
      <p:ext uri="{BB962C8B-B14F-4D97-AF65-F5344CB8AC3E}">
        <p14:creationId xmlns:p14="http://schemas.microsoft.com/office/powerpoint/2010/main" val="201126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98DE4-D967-85BC-CB14-96E05F6057CB}"/>
              </a:ext>
            </a:extLst>
          </p:cNvPr>
          <p:cNvSpPr>
            <a:spLocks noGrp="1"/>
          </p:cNvSpPr>
          <p:nvPr>
            <p:ph type="title"/>
          </p:nvPr>
        </p:nvSpPr>
        <p:spPr/>
        <p:txBody>
          <a:bodyPr/>
          <a:lstStyle/>
          <a:p>
            <a:r>
              <a:rPr lang="nl-NL"/>
              <a:t>Chronische ontsteking</a:t>
            </a:r>
            <a:endParaRPr lang="nl-NL" dirty="0"/>
          </a:p>
        </p:txBody>
      </p:sp>
      <p:sp>
        <p:nvSpPr>
          <p:cNvPr id="3" name="Tijdelijke aanduiding voor inhoud 2">
            <a:extLst>
              <a:ext uri="{FF2B5EF4-FFF2-40B4-BE49-F238E27FC236}">
                <a16:creationId xmlns:a16="http://schemas.microsoft.com/office/drawing/2014/main" id="{7535D87D-763D-C831-FB86-3AC827FC2940}"/>
              </a:ext>
            </a:extLst>
          </p:cNvPr>
          <p:cNvSpPr>
            <a:spLocks noGrp="1"/>
          </p:cNvSpPr>
          <p:nvPr>
            <p:ph idx="1"/>
          </p:nvPr>
        </p:nvSpPr>
        <p:spPr/>
        <p:txBody>
          <a:bodyPr/>
          <a:lstStyle/>
          <a:p>
            <a:pPr marL="171450" indent="-171450">
              <a:buFontTx/>
              <a:buChar char="-"/>
            </a:pPr>
            <a:r>
              <a:rPr lang="nl-NL"/>
              <a:t>(Westers) voedingspatroon </a:t>
            </a:r>
          </a:p>
          <a:p>
            <a:pPr marL="171450" indent="-171450">
              <a:buFontTx/>
              <a:buChar char="-"/>
            </a:pPr>
            <a:r>
              <a:rPr lang="nl-NL"/>
              <a:t>Gebrek aan lichaamsbeweging</a:t>
            </a:r>
          </a:p>
          <a:p>
            <a:pPr marL="171450" indent="-171450">
              <a:buFontTx/>
              <a:buChar char="-"/>
            </a:pPr>
            <a:r>
              <a:rPr lang="nl-NL"/>
              <a:t>Stress</a:t>
            </a:r>
          </a:p>
          <a:p>
            <a:pPr marL="171450" indent="-171450">
              <a:buFontTx/>
              <a:buChar char="-"/>
            </a:pPr>
            <a:r>
              <a:rPr lang="nl-NL"/>
              <a:t>Roken</a:t>
            </a:r>
          </a:p>
          <a:p>
            <a:pPr marL="171450" indent="-171450">
              <a:buFontTx/>
              <a:buChar char="-"/>
            </a:pPr>
            <a:r>
              <a:rPr lang="nl-NL"/>
              <a:t>Overgewicht</a:t>
            </a:r>
          </a:p>
          <a:p>
            <a:pPr marL="171450" indent="-171450">
              <a:buFontTx/>
              <a:buChar char="-"/>
            </a:pPr>
            <a:endParaRPr lang="nl-NL"/>
          </a:p>
          <a:p>
            <a:pPr marL="0" indent="0">
              <a:buNone/>
            </a:pPr>
            <a:endParaRPr lang="nl-NL" dirty="0"/>
          </a:p>
        </p:txBody>
      </p:sp>
      <p:pic>
        <p:nvPicPr>
          <p:cNvPr id="5" name="Afbeelding 4">
            <a:extLst>
              <a:ext uri="{FF2B5EF4-FFF2-40B4-BE49-F238E27FC236}">
                <a16:creationId xmlns:a16="http://schemas.microsoft.com/office/drawing/2014/main" id="{75BE127F-25BA-4AD6-C110-9D80C281F042}"/>
              </a:ext>
            </a:extLst>
          </p:cNvPr>
          <p:cNvPicPr>
            <a:picLocks noChangeAspect="1"/>
          </p:cNvPicPr>
          <p:nvPr/>
        </p:nvPicPr>
        <p:blipFill>
          <a:blip r:embed="rId3"/>
          <a:stretch>
            <a:fillRect/>
          </a:stretch>
        </p:blipFill>
        <p:spPr>
          <a:xfrm>
            <a:off x="4966127" y="3668280"/>
            <a:ext cx="1853345" cy="1408298"/>
          </a:xfrm>
          <a:prstGeom prst="rect">
            <a:avLst/>
          </a:prstGeom>
        </p:spPr>
      </p:pic>
      <p:pic>
        <p:nvPicPr>
          <p:cNvPr id="7" name="Afbeelding 6">
            <a:extLst>
              <a:ext uri="{FF2B5EF4-FFF2-40B4-BE49-F238E27FC236}">
                <a16:creationId xmlns:a16="http://schemas.microsoft.com/office/drawing/2014/main" id="{97AECF88-B0DE-626E-B1B7-7C59D71ED353}"/>
              </a:ext>
            </a:extLst>
          </p:cNvPr>
          <p:cNvPicPr>
            <a:picLocks noChangeAspect="1"/>
          </p:cNvPicPr>
          <p:nvPr/>
        </p:nvPicPr>
        <p:blipFill>
          <a:blip r:embed="rId4"/>
          <a:stretch>
            <a:fillRect/>
          </a:stretch>
        </p:blipFill>
        <p:spPr>
          <a:xfrm>
            <a:off x="6993178" y="4258992"/>
            <a:ext cx="2182557" cy="1048603"/>
          </a:xfrm>
          <a:prstGeom prst="rect">
            <a:avLst/>
          </a:prstGeom>
        </p:spPr>
      </p:pic>
      <p:pic>
        <p:nvPicPr>
          <p:cNvPr id="8" name="Afbeelding 7">
            <a:extLst>
              <a:ext uri="{FF2B5EF4-FFF2-40B4-BE49-F238E27FC236}">
                <a16:creationId xmlns:a16="http://schemas.microsoft.com/office/drawing/2014/main" id="{794506B1-2001-1F8D-9F16-B8028BAD2A63}"/>
              </a:ext>
            </a:extLst>
          </p:cNvPr>
          <p:cNvPicPr>
            <a:picLocks noChangeAspect="1"/>
          </p:cNvPicPr>
          <p:nvPr/>
        </p:nvPicPr>
        <p:blipFill>
          <a:blip r:embed="rId5"/>
          <a:stretch>
            <a:fillRect/>
          </a:stretch>
        </p:blipFill>
        <p:spPr>
          <a:xfrm>
            <a:off x="9579874" y="3765173"/>
            <a:ext cx="2298391" cy="1542422"/>
          </a:xfrm>
          <a:prstGeom prst="rect">
            <a:avLst/>
          </a:prstGeom>
        </p:spPr>
      </p:pic>
    </p:spTree>
    <p:extLst>
      <p:ext uri="{BB962C8B-B14F-4D97-AF65-F5344CB8AC3E}">
        <p14:creationId xmlns:p14="http://schemas.microsoft.com/office/powerpoint/2010/main" val="15640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019C6-C241-F788-E926-1B3E496ED2C0}"/>
              </a:ext>
            </a:extLst>
          </p:cNvPr>
          <p:cNvSpPr>
            <a:spLocks noGrp="1"/>
          </p:cNvSpPr>
          <p:nvPr>
            <p:ph type="title"/>
          </p:nvPr>
        </p:nvSpPr>
        <p:spPr/>
        <p:txBody>
          <a:bodyPr/>
          <a:lstStyle/>
          <a:p>
            <a:r>
              <a:rPr lang="nl-NL" dirty="0"/>
              <a:t>Blue zones</a:t>
            </a:r>
          </a:p>
        </p:txBody>
      </p:sp>
      <p:sp>
        <p:nvSpPr>
          <p:cNvPr id="3" name="Tijdelijke aanduiding voor inhoud 2">
            <a:extLst>
              <a:ext uri="{FF2B5EF4-FFF2-40B4-BE49-F238E27FC236}">
                <a16:creationId xmlns:a16="http://schemas.microsoft.com/office/drawing/2014/main" id="{93E2505B-251A-A351-AF23-191A7B96D4DD}"/>
              </a:ext>
            </a:extLst>
          </p:cNvPr>
          <p:cNvSpPr>
            <a:spLocks noGrp="1"/>
          </p:cNvSpPr>
          <p:nvPr>
            <p:ph idx="1"/>
          </p:nvPr>
        </p:nvSpPr>
        <p:spPr/>
        <p:txBody>
          <a:bodyPr>
            <a:normAutofit fontScale="77500" lnSpcReduction="20000"/>
          </a:bodyPr>
          <a:lstStyle/>
          <a:p>
            <a:pPr algn="l">
              <a:buFont typeface="+mj-lt"/>
              <a:buAutoNum type="arabicPeriod"/>
            </a:pPr>
            <a:r>
              <a:rPr lang="en-US" b="0" i="0" dirty="0">
                <a:effectLst/>
                <a:latin typeface="open-sans"/>
              </a:rPr>
              <a:t>People in Blue Zones eat mostly </a:t>
            </a:r>
            <a:r>
              <a:rPr lang="en-US" b="1" i="0" dirty="0">
                <a:effectLst/>
                <a:latin typeface="open-sans"/>
              </a:rPr>
              <a:t>plant-based food</a:t>
            </a:r>
            <a:r>
              <a:rPr lang="en-US" b="0" i="0" dirty="0">
                <a:effectLst/>
                <a:latin typeface="open-sans"/>
              </a:rPr>
              <a:t>. Among omnivorous Blue Zone communities, meat servings come to about 3-4 ounces, and meat is served on average about five times a month.</a:t>
            </a:r>
          </a:p>
          <a:p>
            <a:pPr algn="l">
              <a:buFont typeface="+mj-lt"/>
              <a:buAutoNum type="arabicPeriod"/>
            </a:pPr>
            <a:r>
              <a:rPr lang="en-US" b="0" i="0" dirty="0">
                <a:effectLst/>
                <a:latin typeface="open-sans"/>
              </a:rPr>
              <a:t>Blue Zone communities also </a:t>
            </a:r>
            <a:r>
              <a:rPr lang="en-US" b="1" i="0" dirty="0">
                <a:effectLst/>
                <a:latin typeface="open-sans"/>
              </a:rPr>
              <a:t>habitually fast or restrict their caloric intake</a:t>
            </a:r>
            <a:r>
              <a:rPr lang="en-US" b="0" i="0" dirty="0">
                <a:effectLst/>
                <a:latin typeface="open-sans"/>
              </a:rPr>
              <a:t>.</a:t>
            </a:r>
          </a:p>
          <a:p>
            <a:pPr algn="l">
              <a:buFont typeface="+mj-lt"/>
              <a:buAutoNum type="arabicPeriod"/>
            </a:pPr>
            <a:r>
              <a:rPr lang="en-US" b="1" i="0" dirty="0">
                <a:effectLst/>
                <a:latin typeface="open-sans"/>
              </a:rPr>
              <a:t>Alcohol is avoided or drunk in moderation</a:t>
            </a:r>
            <a:r>
              <a:rPr lang="en-US" b="0" i="0" dirty="0">
                <a:effectLst/>
                <a:latin typeface="open-sans"/>
              </a:rPr>
              <a:t>, mostly red wine rich in antioxidants such as resveratrol and quercetin.</a:t>
            </a:r>
          </a:p>
          <a:p>
            <a:pPr algn="l">
              <a:buFont typeface="+mj-lt"/>
              <a:buAutoNum type="arabicPeriod"/>
            </a:pPr>
            <a:r>
              <a:rPr lang="en-US" b="0" i="0" dirty="0">
                <a:effectLst/>
                <a:latin typeface="open-sans"/>
              </a:rPr>
              <a:t>They have a </a:t>
            </a:r>
            <a:r>
              <a:rPr lang="en-US" b="1" i="0" dirty="0">
                <a:effectLst/>
                <a:latin typeface="open-sans"/>
              </a:rPr>
              <a:t>sense of purpose in life</a:t>
            </a:r>
            <a:r>
              <a:rPr lang="en-US" b="0" i="0" dirty="0">
                <a:effectLst/>
                <a:latin typeface="open-sans"/>
              </a:rPr>
              <a:t>.  </a:t>
            </a:r>
          </a:p>
          <a:p>
            <a:pPr algn="l">
              <a:buFont typeface="+mj-lt"/>
              <a:buAutoNum type="arabicPeriod"/>
            </a:pPr>
            <a:r>
              <a:rPr lang="en-US" b="0" i="0" dirty="0">
                <a:effectLst/>
                <a:latin typeface="open-sans"/>
              </a:rPr>
              <a:t>People living in such regions have a lifestyle that encourages </a:t>
            </a:r>
            <a:r>
              <a:rPr lang="en-US" b="1" i="0" dirty="0">
                <a:effectLst/>
                <a:latin typeface="open-sans"/>
              </a:rPr>
              <a:t>natural, vigorous movement. </a:t>
            </a:r>
            <a:r>
              <a:rPr lang="en-US" b="0" i="0" dirty="0">
                <a:effectLst/>
                <a:latin typeface="open-sans"/>
              </a:rPr>
              <a:t>They garden, walk, cook daily, clean, farm, and do other daily chores.</a:t>
            </a:r>
          </a:p>
          <a:p>
            <a:pPr algn="l">
              <a:buFont typeface="+mj-lt"/>
              <a:buAutoNum type="arabicPeriod"/>
            </a:pPr>
            <a:r>
              <a:rPr lang="en-US" b="0" i="0" dirty="0">
                <a:effectLst/>
                <a:latin typeface="open-sans"/>
              </a:rPr>
              <a:t>They incorporate </a:t>
            </a:r>
            <a:r>
              <a:rPr lang="en-US" b="1" i="0" dirty="0">
                <a:effectLst/>
                <a:latin typeface="open-sans"/>
              </a:rPr>
              <a:t>stress relief </a:t>
            </a:r>
            <a:r>
              <a:rPr lang="en-US" b="0" i="0" dirty="0">
                <a:effectLst/>
                <a:latin typeface="open-sans"/>
              </a:rPr>
              <a:t>in a purposeful, regular manner into daily life, whether through prayer, a nap, or a glass of wine with the family.  </a:t>
            </a:r>
          </a:p>
          <a:p>
            <a:pPr algn="l">
              <a:buFont typeface="+mj-lt"/>
              <a:buAutoNum type="arabicPeriod"/>
            </a:pPr>
            <a:r>
              <a:rPr lang="en-US" b="1" i="0" dirty="0">
                <a:effectLst/>
                <a:latin typeface="open-sans"/>
              </a:rPr>
              <a:t>Faith is central </a:t>
            </a:r>
            <a:r>
              <a:rPr lang="en-US" b="0" i="0" dirty="0">
                <a:effectLst/>
                <a:latin typeface="open-sans"/>
              </a:rPr>
              <a:t>to Blue Zone communities.</a:t>
            </a:r>
          </a:p>
          <a:p>
            <a:pPr algn="l">
              <a:buFont typeface="+mj-lt"/>
              <a:buAutoNum type="arabicPeriod"/>
            </a:pPr>
            <a:r>
              <a:rPr lang="en-US" b="0" i="0" dirty="0">
                <a:effectLst/>
                <a:latin typeface="open-sans"/>
              </a:rPr>
              <a:t>These communities have </a:t>
            </a:r>
            <a:r>
              <a:rPr lang="en-US" b="1" i="0" dirty="0">
                <a:effectLst/>
                <a:latin typeface="open-sans"/>
              </a:rPr>
              <a:t>stable and extended family structures</a:t>
            </a:r>
            <a:r>
              <a:rPr lang="en-US" b="0" i="0" dirty="0">
                <a:effectLst/>
                <a:latin typeface="open-sans"/>
              </a:rPr>
              <a:t>, with young and old living together in monogamous lifelong relationships.</a:t>
            </a:r>
          </a:p>
          <a:p>
            <a:pPr algn="l">
              <a:buFont typeface="+mj-lt"/>
              <a:buAutoNum type="arabicPeriod"/>
            </a:pPr>
            <a:r>
              <a:rPr lang="en-US" b="0" i="0" dirty="0">
                <a:effectLst/>
                <a:latin typeface="open-sans"/>
              </a:rPr>
              <a:t>Finally, they have </a:t>
            </a:r>
            <a:r>
              <a:rPr lang="en-US" b="1" i="0" dirty="0">
                <a:effectLst/>
                <a:latin typeface="open-sans"/>
              </a:rPr>
              <a:t>supportive social networks </a:t>
            </a:r>
            <a:r>
              <a:rPr lang="en-US" b="0" i="0" dirty="0">
                <a:effectLst/>
                <a:latin typeface="open-sans"/>
              </a:rPr>
              <a:t>that encourage healthy, happy lifestyles.</a:t>
            </a:r>
          </a:p>
          <a:p>
            <a:endParaRPr lang="nl-NL" dirty="0"/>
          </a:p>
        </p:txBody>
      </p:sp>
      <p:sp>
        <p:nvSpPr>
          <p:cNvPr id="4" name="Tijdelijke aanduiding voor voettekst 3">
            <a:extLst>
              <a:ext uri="{FF2B5EF4-FFF2-40B4-BE49-F238E27FC236}">
                <a16:creationId xmlns:a16="http://schemas.microsoft.com/office/drawing/2014/main" id="{BFD3A13C-9B90-0EBC-1010-2C03EEA7128E}"/>
              </a:ext>
            </a:extLst>
          </p:cNvPr>
          <p:cNvSpPr>
            <a:spLocks noGrp="1"/>
          </p:cNvSpPr>
          <p:nvPr>
            <p:ph type="ftr" sz="quarter" idx="11"/>
          </p:nvPr>
        </p:nvSpPr>
        <p:spPr/>
        <p:txBody>
          <a:bodyPr/>
          <a:lstStyle/>
          <a:p>
            <a:endParaRPr lang="nl-NL"/>
          </a:p>
        </p:txBody>
      </p:sp>
      <p:pic>
        <p:nvPicPr>
          <p:cNvPr id="5" name="Afbeelding 4">
            <a:extLst>
              <a:ext uri="{FF2B5EF4-FFF2-40B4-BE49-F238E27FC236}">
                <a16:creationId xmlns:a16="http://schemas.microsoft.com/office/drawing/2014/main" id="{34117633-64BB-8351-E980-6FEEA1DE8BB6}"/>
              </a:ext>
            </a:extLst>
          </p:cNvPr>
          <p:cNvPicPr>
            <a:picLocks noChangeAspect="1"/>
          </p:cNvPicPr>
          <p:nvPr/>
        </p:nvPicPr>
        <p:blipFill>
          <a:blip r:embed="rId3"/>
          <a:stretch>
            <a:fillRect/>
          </a:stretch>
        </p:blipFill>
        <p:spPr>
          <a:xfrm>
            <a:off x="4107090" y="188970"/>
            <a:ext cx="2938983" cy="1764113"/>
          </a:xfrm>
          <a:prstGeom prst="rect">
            <a:avLst/>
          </a:prstGeom>
        </p:spPr>
      </p:pic>
    </p:spTree>
    <p:extLst>
      <p:ext uri="{BB962C8B-B14F-4D97-AF65-F5344CB8AC3E}">
        <p14:creationId xmlns:p14="http://schemas.microsoft.com/office/powerpoint/2010/main" val="334366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B7137-2EDA-F786-D648-291261C1F415}"/>
              </a:ext>
            </a:extLst>
          </p:cNvPr>
          <p:cNvSpPr>
            <a:spLocks noGrp="1"/>
          </p:cNvSpPr>
          <p:nvPr>
            <p:ph type="title"/>
          </p:nvPr>
        </p:nvSpPr>
        <p:spPr/>
        <p:txBody>
          <a:bodyPr/>
          <a:lstStyle/>
          <a:p>
            <a:r>
              <a:rPr lang="nl-NL"/>
              <a:t>Positieve gezondheid</a:t>
            </a:r>
            <a:endParaRPr lang="nl-NL" dirty="0"/>
          </a:p>
        </p:txBody>
      </p:sp>
      <p:pic>
        <p:nvPicPr>
          <p:cNvPr id="6" name="Tijdelijke aanduiding voor inhoud 5">
            <a:extLst>
              <a:ext uri="{FF2B5EF4-FFF2-40B4-BE49-F238E27FC236}">
                <a16:creationId xmlns:a16="http://schemas.microsoft.com/office/drawing/2014/main" id="{A7D8E94F-0C2B-9C66-EB54-FB2C0ADEF10C}"/>
              </a:ext>
            </a:extLst>
          </p:cNvPr>
          <p:cNvPicPr>
            <a:picLocks noGrp="1" noChangeAspect="1"/>
          </p:cNvPicPr>
          <p:nvPr>
            <p:ph idx="1"/>
          </p:nvPr>
        </p:nvPicPr>
        <p:blipFill>
          <a:blip r:embed="rId3"/>
          <a:stretch>
            <a:fillRect/>
          </a:stretch>
        </p:blipFill>
        <p:spPr>
          <a:xfrm>
            <a:off x="222532" y="1322233"/>
            <a:ext cx="4351886" cy="4056727"/>
          </a:xfrm>
        </p:spPr>
      </p:pic>
      <p:sp>
        <p:nvSpPr>
          <p:cNvPr id="4" name="Tijdelijke aanduiding voor voettekst 3">
            <a:extLst>
              <a:ext uri="{FF2B5EF4-FFF2-40B4-BE49-F238E27FC236}">
                <a16:creationId xmlns:a16="http://schemas.microsoft.com/office/drawing/2014/main" id="{791C9629-9BD7-63BB-BA43-78A7500D6936}"/>
              </a:ext>
            </a:extLst>
          </p:cNvPr>
          <p:cNvSpPr>
            <a:spLocks noGrp="1"/>
          </p:cNvSpPr>
          <p:nvPr>
            <p:ph type="ftr" sz="quarter" idx="11"/>
          </p:nvPr>
        </p:nvSpPr>
        <p:spPr/>
        <p:txBody>
          <a:bodyPr/>
          <a:lstStyle/>
          <a:p>
            <a:endParaRPr lang="nl-NL"/>
          </a:p>
        </p:txBody>
      </p:sp>
      <p:pic>
        <p:nvPicPr>
          <p:cNvPr id="11" name="Afbeelding 10">
            <a:extLst>
              <a:ext uri="{FF2B5EF4-FFF2-40B4-BE49-F238E27FC236}">
                <a16:creationId xmlns:a16="http://schemas.microsoft.com/office/drawing/2014/main" id="{2C158D72-81B4-01B2-9C4C-9DFEEDBDA243}"/>
              </a:ext>
            </a:extLst>
          </p:cNvPr>
          <p:cNvPicPr>
            <a:picLocks noChangeAspect="1"/>
          </p:cNvPicPr>
          <p:nvPr/>
        </p:nvPicPr>
        <p:blipFill>
          <a:blip r:embed="rId4"/>
          <a:stretch>
            <a:fillRect/>
          </a:stretch>
        </p:blipFill>
        <p:spPr>
          <a:xfrm>
            <a:off x="5243557" y="1411913"/>
            <a:ext cx="6425741" cy="3895682"/>
          </a:xfrm>
          <a:prstGeom prst="rect">
            <a:avLst/>
          </a:prstGeom>
        </p:spPr>
      </p:pic>
    </p:spTree>
    <p:extLst>
      <p:ext uri="{BB962C8B-B14F-4D97-AF65-F5344CB8AC3E}">
        <p14:creationId xmlns:p14="http://schemas.microsoft.com/office/powerpoint/2010/main" val="28917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B7137-2EDA-F786-D648-291261C1F415}"/>
              </a:ext>
            </a:extLst>
          </p:cNvPr>
          <p:cNvSpPr>
            <a:spLocks noGrp="1"/>
          </p:cNvSpPr>
          <p:nvPr>
            <p:ph type="title"/>
          </p:nvPr>
        </p:nvSpPr>
        <p:spPr/>
        <p:txBody>
          <a:bodyPr/>
          <a:lstStyle/>
          <a:p>
            <a:r>
              <a:rPr lang="nl-NL" dirty="0"/>
              <a:t>Leefstijlroer</a:t>
            </a:r>
          </a:p>
        </p:txBody>
      </p:sp>
      <p:sp>
        <p:nvSpPr>
          <p:cNvPr id="4" name="Tijdelijke aanduiding voor voettekst 3">
            <a:extLst>
              <a:ext uri="{FF2B5EF4-FFF2-40B4-BE49-F238E27FC236}">
                <a16:creationId xmlns:a16="http://schemas.microsoft.com/office/drawing/2014/main" id="{791C9629-9BD7-63BB-BA43-78A7500D6936}"/>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6660FD2C-5FB3-D678-4E3F-A1E61717F324}"/>
              </a:ext>
            </a:extLst>
          </p:cNvPr>
          <p:cNvPicPr>
            <a:picLocks noChangeAspect="1"/>
          </p:cNvPicPr>
          <p:nvPr/>
        </p:nvPicPr>
        <p:blipFill>
          <a:blip r:embed="rId3"/>
          <a:stretch>
            <a:fillRect/>
          </a:stretch>
        </p:blipFill>
        <p:spPr>
          <a:xfrm>
            <a:off x="940627" y="1447800"/>
            <a:ext cx="7381584" cy="4060217"/>
          </a:xfrm>
          <a:prstGeom prst="rect">
            <a:avLst/>
          </a:prstGeom>
        </p:spPr>
      </p:pic>
      <p:pic>
        <p:nvPicPr>
          <p:cNvPr id="9" name="Afbeelding 8">
            <a:extLst>
              <a:ext uri="{FF2B5EF4-FFF2-40B4-BE49-F238E27FC236}">
                <a16:creationId xmlns:a16="http://schemas.microsoft.com/office/drawing/2014/main" id="{ABE2C998-A93E-3DE1-B412-F7F2242D7216}"/>
              </a:ext>
            </a:extLst>
          </p:cNvPr>
          <p:cNvPicPr>
            <a:picLocks noChangeAspect="1"/>
          </p:cNvPicPr>
          <p:nvPr/>
        </p:nvPicPr>
        <p:blipFill>
          <a:blip r:embed="rId4"/>
          <a:stretch>
            <a:fillRect/>
          </a:stretch>
        </p:blipFill>
        <p:spPr>
          <a:xfrm>
            <a:off x="8045303" y="4219490"/>
            <a:ext cx="3707911" cy="2381419"/>
          </a:xfrm>
          <a:prstGeom prst="rect">
            <a:avLst/>
          </a:prstGeom>
        </p:spPr>
      </p:pic>
    </p:spTree>
    <p:extLst>
      <p:ext uri="{BB962C8B-B14F-4D97-AF65-F5344CB8AC3E}">
        <p14:creationId xmlns:p14="http://schemas.microsoft.com/office/powerpoint/2010/main" val="15801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6B8E5-97FD-9F61-2E89-41E1CB0F71EA}"/>
              </a:ext>
            </a:extLst>
          </p:cNvPr>
          <p:cNvSpPr>
            <a:spLocks noGrp="1"/>
          </p:cNvSpPr>
          <p:nvPr>
            <p:ph type="title"/>
          </p:nvPr>
        </p:nvSpPr>
        <p:spPr/>
        <p:txBody>
          <a:bodyPr/>
          <a:lstStyle/>
          <a:p>
            <a:r>
              <a:rPr lang="nl-NL" dirty="0"/>
              <a:t>‘</a:t>
            </a:r>
            <a:r>
              <a:rPr lang="nl-NL" dirty="0" err="1"/>
              <a:t>Plants</a:t>
            </a:r>
            <a:r>
              <a:rPr lang="nl-NL" dirty="0"/>
              <a:t> </a:t>
            </a:r>
            <a:r>
              <a:rPr lang="nl-NL" dirty="0" err="1"/>
              <a:t>for</a:t>
            </a:r>
            <a:r>
              <a:rPr lang="nl-NL" dirty="0"/>
              <a:t> joints’-project</a:t>
            </a:r>
          </a:p>
        </p:txBody>
      </p:sp>
      <p:sp>
        <p:nvSpPr>
          <p:cNvPr id="3" name="Tijdelijke aanduiding voor inhoud 2">
            <a:extLst>
              <a:ext uri="{FF2B5EF4-FFF2-40B4-BE49-F238E27FC236}">
                <a16:creationId xmlns:a16="http://schemas.microsoft.com/office/drawing/2014/main" id="{1F799FFC-B735-AF6B-6DF8-A9BB78329863}"/>
              </a:ext>
            </a:extLst>
          </p:cNvPr>
          <p:cNvSpPr>
            <a:spLocks noGrp="1"/>
          </p:cNvSpPr>
          <p:nvPr>
            <p:ph idx="1"/>
          </p:nvPr>
        </p:nvSpPr>
        <p:spPr/>
        <p:txBody>
          <a:bodyPr/>
          <a:lstStyle/>
          <a:p>
            <a:r>
              <a:rPr lang="nl-NL" dirty="0"/>
              <a:t>Drie gerandomiseerde, gecontroleerde studies waarin het effect van een multidisciplinair leefstijlprogramma werd getoetst op mensen met </a:t>
            </a:r>
            <a:r>
              <a:rPr lang="nl-NL" dirty="0" err="1"/>
              <a:t>reumatoide</a:t>
            </a:r>
            <a:r>
              <a:rPr lang="nl-NL" dirty="0"/>
              <a:t> </a:t>
            </a:r>
            <a:r>
              <a:rPr lang="nl-NL" dirty="0" err="1"/>
              <a:t>arthritis</a:t>
            </a:r>
            <a:r>
              <a:rPr lang="nl-NL" dirty="0"/>
              <a:t>/</a:t>
            </a:r>
            <a:r>
              <a:rPr lang="nl-NL" dirty="0" err="1"/>
              <a:t>arthrose</a:t>
            </a:r>
            <a:endParaRPr lang="nl-NL" dirty="0"/>
          </a:p>
          <a:p>
            <a:pPr lvl="1"/>
            <a:r>
              <a:rPr lang="nl-NL" dirty="0"/>
              <a:t>plantaardig voedingspatroon (onbewerkte groenten, fruit, volkoren granen, peulvruchten, noten en zaden)</a:t>
            </a:r>
          </a:p>
          <a:p>
            <a:pPr lvl="1"/>
            <a:r>
              <a:rPr lang="nl-NL" dirty="0"/>
              <a:t>Beweging</a:t>
            </a:r>
          </a:p>
          <a:p>
            <a:pPr lvl="1"/>
            <a:r>
              <a:rPr lang="nl-NL" dirty="0"/>
              <a:t>Stress- en slaapmanagement</a:t>
            </a:r>
          </a:p>
        </p:txBody>
      </p:sp>
      <p:sp>
        <p:nvSpPr>
          <p:cNvPr id="4" name="Tijdelijke aanduiding voor voettekst 3">
            <a:extLst>
              <a:ext uri="{FF2B5EF4-FFF2-40B4-BE49-F238E27FC236}">
                <a16:creationId xmlns:a16="http://schemas.microsoft.com/office/drawing/2014/main" id="{4D7E3A1A-0FCA-EE29-2DD2-79781734963A}"/>
              </a:ext>
            </a:extLst>
          </p:cNvPr>
          <p:cNvSpPr>
            <a:spLocks noGrp="1"/>
          </p:cNvSpPr>
          <p:nvPr>
            <p:ph type="ftr" sz="quarter" idx="11"/>
          </p:nvPr>
        </p:nvSpPr>
        <p:spPr/>
        <p:txBody>
          <a:bodyPr/>
          <a:lstStyle/>
          <a:p>
            <a:endParaRPr lang="nl-NL"/>
          </a:p>
        </p:txBody>
      </p:sp>
      <p:pic>
        <p:nvPicPr>
          <p:cNvPr id="6" name="Afbeelding 5">
            <a:extLst>
              <a:ext uri="{FF2B5EF4-FFF2-40B4-BE49-F238E27FC236}">
                <a16:creationId xmlns:a16="http://schemas.microsoft.com/office/drawing/2014/main" id="{F0B4A2F7-70CF-44A1-DF68-0387AC48FEA4}"/>
              </a:ext>
            </a:extLst>
          </p:cNvPr>
          <p:cNvPicPr>
            <a:picLocks noChangeAspect="1"/>
          </p:cNvPicPr>
          <p:nvPr/>
        </p:nvPicPr>
        <p:blipFill>
          <a:blip r:embed="rId3"/>
          <a:stretch>
            <a:fillRect/>
          </a:stretch>
        </p:blipFill>
        <p:spPr>
          <a:xfrm>
            <a:off x="646111" y="5071596"/>
            <a:ext cx="6868484" cy="1333686"/>
          </a:xfrm>
          <a:prstGeom prst="rect">
            <a:avLst/>
          </a:prstGeom>
        </p:spPr>
      </p:pic>
    </p:spTree>
    <p:extLst>
      <p:ext uri="{BB962C8B-B14F-4D97-AF65-F5344CB8AC3E}">
        <p14:creationId xmlns:p14="http://schemas.microsoft.com/office/powerpoint/2010/main" val="265226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3787</Words>
  <Application>Microsoft Office PowerPoint</Application>
  <PresentationFormat>Breedbeeld</PresentationFormat>
  <Paragraphs>286</Paragraphs>
  <Slides>23</Slides>
  <Notes>22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23</vt:i4>
      </vt:variant>
    </vt:vector>
  </HeadingPairs>
  <TitlesOfParts>
    <vt:vector size="32" baseType="lpstr">
      <vt:lpstr>Calibri</vt:lpstr>
      <vt:lpstr>Cambria</vt:lpstr>
      <vt:lpstr>Century Gothic</vt:lpstr>
      <vt:lpstr>Montserrat-regular</vt:lpstr>
      <vt:lpstr>Museo Sans</vt:lpstr>
      <vt:lpstr>open-sans</vt:lpstr>
      <vt:lpstr>Wingdings 3</vt:lpstr>
      <vt:lpstr>Ion</vt:lpstr>
      <vt:lpstr>1_Ion</vt:lpstr>
      <vt:lpstr>Blaaspijnsyndroom &amp; leefstijl</vt:lpstr>
      <vt:lpstr>Disclosure belangen spreker</vt:lpstr>
      <vt:lpstr>Blaaspijnsyndroom</vt:lpstr>
      <vt:lpstr>Blaaspijnsyndroom</vt:lpstr>
      <vt:lpstr>Chronische ontsteking</vt:lpstr>
      <vt:lpstr>Blue zones</vt:lpstr>
      <vt:lpstr>Positieve gezondheid</vt:lpstr>
      <vt:lpstr>Leefstijlroer</vt:lpstr>
      <vt:lpstr>‘Plants for joints’-project</vt:lpstr>
      <vt:lpstr>‘Plants for joints’-project</vt:lpstr>
      <vt:lpstr>‘Plants for joints’-project</vt:lpstr>
      <vt:lpstr>‘Keer diabetes om’</vt:lpstr>
      <vt:lpstr>‘Keer diabetes om’</vt:lpstr>
      <vt:lpstr>‘Keer diabetes om’</vt:lpstr>
      <vt:lpstr>‘Keer diabetes om’</vt:lpstr>
      <vt:lpstr>Chronische aandoeningen</vt:lpstr>
      <vt:lpstr>Kennis over voeding</vt:lpstr>
      <vt:lpstr>PowerPoint-presentatie</vt:lpstr>
      <vt:lpstr>Blaaspijnsyndroom &amp; voeding</vt:lpstr>
      <vt:lpstr>Chronische pijn &amp; leefstijl</vt:lpstr>
      <vt:lpstr>Chronische pijn &amp; leefstijl</vt:lpstr>
      <vt:lpstr>Blaaspijnsyndroom &amp; leefstijl</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Blaaspijnsyndroom &amp; leefstijl</dc:title>
  <dc:creator>Oude Elferink, Puck</dc:creator>
  <cp:lastModifiedBy>Oude Elferink, Puck</cp:lastModifiedBy>
  <cp:revision>1</cp:revision>
  <dcterms:created xsi:type="dcterms:W3CDTF">2025-03-29T07:25:58Z</dcterms:created>
  <dcterms:modified xsi:type="dcterms:W3CDTF">2025-04-12T10:18:02Z</dcterms:modified>
</cp:coreProperties>
</file>